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7318" r:id="rId2"/>
    <p:sldId id="7319" r:id="rId3"/>
    <p:sldId id="7320" r:id="rId4"/>
    <p:sldId id="7321" r:id="rId5"/>
    <p:sldId id="7322" r:id="rId6"/>
    <p:sldId id="7323" r:id="rId7"/>
    <p:sldId id="7324" r:id="rId8"/>
    <p:sldId id="7325" r:id="rId9"/>
    <p:sldId id="7326" r:id="rId10"/>
    <p:sldId id="7327" r:id="rId11"/>
    <p:sldId id="7328" r:id="rId12"/>
    <p:sldId id="7329" r:id="rId13"/>
    <p:sldId id="7330" r:id="rId14"/>
    <p:sldId id="7331" r:id="rId15"/>
    <p:sldId id="7332" r:id="rId16"/>
    <p:sldId id="7333" r:id="rId17"/>
    <p:sldId id="7334" r:id="rId18"/>
    <p:sldId id="7335" r:id="rId19"/>
    <p:sldId id="7336" r:id="rId20"/>
    <p:sldId id="7337" r:id="rId21"/>
    <p:sldId id="7338" r:id="rId22"/>
    <p:sldId id="7339" r:id="rId23"/>
    <p:sldId id="7340" r:id="rId24"/>
    <p:sldId id="7341" r:id="rId25"/>
    <p:sldId id="7342" r:id="rId26"/>
    <p:sldId id="7343" r:id="rId27"/>
    <p:sldId id="7344" r:id="rId28"/>
    <p:sldId id="7345" r:id="rId29"/>
    <p:sldId id="7346" r:id="rId30"/>
    <p:sldId id="7347" r:id="rId31"/>
    <p:sldId id="7348" r:id="rId32"/>
    <p:sldId id="7349" r:id="rId33"/>
    <p:sldId id="7350" r:id="rId34"/>
    <p:sldId id="7351" r:id="rId35"/>
    <p:sldId id="7352" r:id="rId36"/>
    <p:sldId id="7353" r:id="rId37"/>
    <p:sldId id="7354" r:id="rId38"/>
    <p:sldId id="7355" r:id="rId39"/>
    <p:sldId id="7356" r:id="rId40"/>
    <p:sldId id="7357" r:id="rId41"/>
    <p:sldId id="7358" r:id="rId42"/>
    <p:sldId id="7359" r:id="rId43"/>
    <p:sldId id="7360" r:id="rId44"/>
    <p:sldId id="7361" r:id="rId45"/>
    <p:sldId id="7362" r:id="rId46"/>
    <p:sldId id="7363" r:id="rId47"/>
    <p:sldId id="7364" r:id="rId48"/>
    <p:sldId id="7365" r:id="rId49"/>
    <p:sldId id="7366" r:id="rId50"/>
    <p:sldId id="7367" r:id="rId51"/>
    <p:sldId id="7368" r:id="rId52"/>
    <p:sldId id="7369" r:id="rId53"/>
    <p:sldId id="7370" r:id="rId54"/>
    <p:sldId id="7371" r:id="rId5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01" id="{BACC0EB1-FF6B-FC4B-8936-B8CAF4A2A658}">
          <p14:sldIdLst>
            <p14:sldId id="7318"/>
          </p14:sldIdLst>
        </p14:section>
        <p14:section name="DESIGN 02" id="{3819CFB4-28FB-D64A-BAD1-6A0B97528FEC}">
          <p14:sldIdLst>
            <p14:sldId id="7319"/>
          </p14:sldIdLst>
        </p14:section>
        <p14:section name="DESIGN 03" id="{963B4F7D-B073-2D42-8D99-C66C5D3E182C}">
          <p14:sldIdLst>
            <p14:sldId id="7320"/>
          </p14:sldIdLst>
        </p14:section>
        <p14:section name="DESIGN 04" id="{D50A9D64-4C5D-5049-A888-BCB2368DB50D}">
          <p14:sldIdLst>
            <p14:sldId id="7321"/>
            <p14:sldId id="7322"/>
            <p14:sldId id="7323"/>
            <p14:sldId id="7324"/>
            <p14:sldId id="7325"/>
            <p14:sldId id="7326"/>
            <p14:sldId id="7327"/>
            <p14:sldId id="7328"/>
            <p14:sldId id="7329"/>
            <p14:sldId id="7330"/>
            <p14:sldId id="7331"/>
            <p14:sldId id="7332"/>
          </p14:sldIdLst>
        </p14:section>
        <p14:section name="DESIGN 05" id="{61B35A82-52D4-034F-87F1-01C52D1E1730}">
          <p14:sldIdLst>
            <p14:sldId id="7333"/>
            <p14:sldId id="7334"/>
            <p14:sldId id="7335"/>
            <p14:sldId id="7336"/>
            <p14:sldId id="7337"/>
            <p14:sldId id="7338"/>
            <p14:sldId id="7339"/>
            <p14:sldId id="7340"/>
            <p14:sldId id="7341"/>
            <p14:sldId id="7342"/>
            <p14:sldId id="7343"/>
            <p14:sldId id="7344"/>
          </p14:sldIdLst>
        </p14:section>
        <p14:section name="DESIGN 06" id="{52852E00-C2E7-C84F-83DF-29E79BB22F3B}">
          <p14:sldIdLst>
            <p14:sldId id="7345"/>
            <p14:sldId id="7346"/>
            <p14:sldId id="7347"/>
            <p14:sldId id="7348"/>
            <p14:sldId id="7349"/>
            <p14:sldId id="7350"/>
            <p14:sldId id="7351"/>
            <p14:sldId id="7352"/>
            <p14:sldId id="7353"/>
            <p14:sldId id="7354"/>
            <p14:sldId id="7355"/>
            <p14:sldId id="7356"/>
          </p14:sldIdLst>
        </p14:section>
        <p14:section name="DESIGN 07" id="{FABC1CA7-FA49-7544-B617-A52D76D9A51F}">
          <p14:sldIdLst>
            <p14:sldId id="7357"/>
            <p14:sldId id="7358"/>
            <p14:sldId id="7359"/>
            <p14:sldId id="7360"/>
            <p14:sldId id="7361"/>
            <p14:sldId id="7362"/>
            <p14:sldId id="7363"/>
            <p14:sldId id="7364"/>
            <p14:sldId id="7365"/>
            <p14:sldId id="7366"/>
            <p14:sldId id="7367"/>
            <p14:sldId id="7368"/>
          </p14:sldIdLst>
        </p14:section>
        <p14:section name="DESIGN 08" id="{E016AA5E-B1F8-C44C-A081-FA07644FEA1D}">
          <p14:sldIdLst>
            <p14:sldId id="7369"/>
          </p14:sldIdLst>
        </p14:section>
        <p14:section name="DESIGN 09" id="{6BE13B95-E8DA-7F4C-9802-C83ECB999135}">
          <p14:sldIdLst>
            <p14:sldId id="7370"/>
          </p14:sldIdLst>
        </p14:section>
        <p14:section name="DESIGN 10" id="{2507BEAF-911D-124E-9E68-A961F9C5142F}">
          <p14:sldIdLst>
            <p14:sldId id="7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73B4C"/>
    <a:srgbClr val="335FFE"/>
    <a:srgbClr val="ECF3F6"/>
    <a:srgbClr val="B5B5B5"/>
    <a:srgbClr val="DEDEDE"/>
    <a:srgbClr val="DDDDDD"/>
    <a:srgbClr val="BAC4C6"/>
    <a:srgbClr val="C4C9CE"/>
    <a:srgbClr val="6D7783"/>
    <a:srgbClr val="B5B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1" autoAdjust="0"/>
    <p:restoredTop sz="91973" autoAdjust="0"/>
  </p:normalViewPr>
  <p:slideViewPr>
    <p:cSldViewPr snapToGrid="0" snapToObjects="1">
      <p:cViewPr varScale="1">
        <p:scale>
          <a:sx n="62" d="100"/>
          <a:sy n="62" d="100"/>
        </p:scale>
        <p:origin x="52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 Ligh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10/13/21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 Ligh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762000"/>
            <a:ext cx="4544695" cy="4876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6096000"/>
            <a:ext cx="4544695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762000"/>
            <a:ext cx="4544695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8077200"/>
            <a:ext cx="4544695" cy="4876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7620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45720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12130" y="8382000"/>
            <a:ext cx="4544695" cy="4572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12130" y="762000"/>
            <a:ext cx="4544695" cy="4572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57912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96012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end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411569" y="0"/>
            <a:ext cx="5966082" cy="13716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1" r:id="rId3"/>
    <p:sldLayoutId id="2147484022" r:id="rId4"/>
    <p:sldLayoutId id="2147484023" r:id="rId5"/>
    <p:sldLayoutId id="2147484024" r:id="rId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1" i="0" kern="120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958" userDrawn="1">
          <p15:clr>
            <a:srgbClr val="A4A3A4"/>
          </p15:clr>
        </p15:guide>
        <p15:guide id="3" pos="14398" userDrawn="1">
          <p15:clr>
            <a:srgbClr val="A4A3A4"/>
          </p15:clr>
        </p15:guide>
        <p15:guide id="4" orient="horz" pos="816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8F6AA8-E664-E14B-B085-4DBE63BA8EBC}"/>
              </a:ext>
            </a:extLst>
          </p:cNvPr>
          <p:cNvGrpSpPr/>
          <p:nvPr/>
        </p:nvGrpSpPr>
        <p:grpSpPr>
          <a:xfrm>
            <a:off x="2820729" y="9105114"/>
            <a:ext cx="4471639" cy="3381481"/>
            <a:chOff x="2820729" y="9105114"/>
            <a:chExt cx="4471639" cy="3381481"/>
          </a:xfrm>
        </p:grpSpPr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2A91C7B8-D658-FD4F-B99F-3BF9573AE2E9}"/>
                </a:ext>
              </a:extLst>
            </p:cNvPr>
            <p:cNvSpPr txBox="1"/>
            <p:nvPr/>
          </p:nvSpPr>
          <p:spPr>
            <a:xfrm>
              <a:off x="4089778" y="9105114"/>
              <a:ext cx="193354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SEPTEMBER</a:t>
              </a:r>
            </a:p>
          </p:txBody>
        </p:sp>
        <p:sp>
          <p:nvSpPr>
            <p:cNvPr id="1216" name="TextBox 1215">
              <a:extLst>
                <a:ext uri="{FF2B5EF4-FFF2-40B4-BE49-F238E27FC236}">
                  <a16:creationId xmlns:a16="http://schemas.microsoft.com/office/drawing/2014/main" id="{71714773-E49E-AF4D-BBE2-0A3DFBACF2EC}"/>
                </a:ext>
              </a:extLst>
            </p:cNvPr>
            <p:cNvSpPr txBox="1"/>
            <p:nvPr/>
          </p:nvSpPr>
          <p:spPr>
            <a:xfrm>
              <a:off x="2950193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071BA0A9-5A4D-5E45-83F7-4A619393EB8C}"/>
                </a:ext>
              </a:extLst>
            </p:cNvPr>
            <p:cNvSpPr txBox="1"/>
            <p:nvPr/>
          </p:nvSpPr>
          <p:spPr>
            <a:xfrm>
              <a:off x="3547698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E4A81074-03DD-8F44-A863-2E8A03C6CD45}"/>
                </a:ext>
              </a:extLst>
            </p:cNvPr>
            <p:cNvSpPr txBox="1"/>
            <p:nvPr/>
          </p:nvSpPr>
          <p:spPr>
            <a:xfrm>
              <a:off x="4238179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219" name="TextBox 1218">
              <a:extLst>
                <a:ext uri="{FF2B5EF4-FFF2-40B4-BE49-F238E27FC236}">
                  <a16:creationId xmlns:a16="http://schemas.microsoft.com/office/drawing/2014/main" id="{128C5C0D-352F-CD40-A1E3-9D95F14C9B77}"/>
                </a:ext>
              </a:extLst>
            </p:cNvPr>
            <p:cNvSpPr txBox="1"/>
            <p:nvPr/>
          </p:nvSpPr>
          <p:spPr>
            <a:xfrm>
              <a:off x="4828472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220" name="TextBox 1219">
              <a:extLst>
                <a:ext uri="{FF2B5EF4-FFF2-40B4-BE49-F238E27FC236}">
                  <a16:creationId xmlns:a16="http://schemas.microsoft.com/office/drawing/2014/main" id="{3B92BA17-4D9B-6D4D-9C2C-02E5276E6075}"/>
                </a:ext>
              </a:extLst>
            </p:cNvPr>
            <p:cNvSpPr txBox="1"/>
            <p:nvPr/>
          </p:nvSpPr>
          <p:spPr>
            <a:xfrm>
              <a:off x="5532577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F10F1C53-F3AA-6C40-A97C-42B986B1075A}"/>
                </a:ext>
              </a:extLst>
            </p:cNvPr>
            <p:cNvSpPr txBox="1"/>
            <p:nvPr/>
          </p:nvSpPr>
          <p:spPr>
            <a:xfrm>
              <a:off x="6183784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23432DF8-BDA1-CE43-9CBC-ACD2F9555843}"/>
                </a:ext>
              </a:extLst>
            </p:cNvPr>
            <p:cNvSpPr txBox="1"/>
            <p:nvPr/>
          </p:nvSpPr>
          <p:spPr>
            <a:xfrm>
              <a:off x="6833386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EC0C52C0-88B9-8B44-9E6D-B48E013469FC}"/>
                </a:ext>
              </a:extLst>
            </p:cNvPr>
            <p:cNvSpPr txBox="1"/>
            <p:nvPr/>
          </p:nvSpPr>
          <p:spPr>
            <a:xfrm>
              <a:off x="2901301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10" name="TextBox 1209">
              <a:extLst>
                <a:ext uri="{FF2B5EF4-FFF2-40B4-BE49-F238E27FC236}">
                  <a16:creationId xmlns:a16="http://schemas.microsoft.com/office/drawing/2014/main" id="{23018D69-F1BC-2F4F-94A1-1EB666CBBEBE}"/>
                </a:ext>
              </a:extLst>
            </p:cNvPr>
            <p:cNvSpPr txBox="1"/>
            <p:nvPr/>
          </p:nvSpPr>
          <p:spPr>
            <a:xfrm>
              <a:off x="3548500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11" name="TextBox 1210">
              <a:extLst>
                <a:ext uri="{FF2B5EF4-FFF2-40B4-BE49-F238E27FC236}">
                  <a16:creationId xmlns:a16="http://schemas.microsoft.com/office/drawing/2014/main" id="{262A11C4-2142-E148-84E8-B1D3419C0255}"/>
                </a:ext>
              </a:extLst>
            </p:cNvPr>
            <p:cNvSpPr txBox="1"/>
            <p:nvPr/>
          </p:nvSpPr>
          <p:spPr>
            <a:xfrm>
              <a:off x="4195699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3D1CD80E-2670-9442-B0AD-EA8E18AB9C19}"/>
                </a:ext>
              </a:extLst>
            </p:cNvPr>
            <p:cNvSpPr txBox="1"/>
            <p:nvPr/>
          </p:nvSpPr>
          <p:spPr>
            <a:xfrm>
              <a:off x="4842898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758545B2-1852-1F4E-8ECC-E721E0783607}"/>
                </a:ext>
              </a:extLst>
            </p:cNvPr>
            <p:cNvSpPr txBox="1"/>
            <p:nvPr/>
          </p:nvSpPr>
          <p:spPr>
            <a:xfrm>
              <a:off x="5549408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4DE2FA8D-99FB-4D4C-8300-C0A1990FFCD0}"/>
                </a:ext>
              </a:extLst>
            </p:cNvPr>
            <p:cNvSpPr txBox="1"/>
            <p:nvPr/>
          </p:nvSpPr>
          <p:spPr>
            <a:xfrm>
              <a:off x="6196607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B6FA6D18-44E7-524A-B196-3EEF00AB4A99}"/>
                </a:ext>
              </a:extLst>
            </p:cNvPr>
            <p:cNvSpPr txBox="1"/>
            <p:nvPr/>
          </p:nvSpPr>
          <p:spPr>
            <a:xfrm>
              <a:off x="6843805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AF511827-58E6-464B-A9AE-AEB41C43C5B7}"/>
                </a:ext>
              </a:extLst>
            </p:cNvPr>
            <p:cNvSpPr txBox="1"/>
            <p:nvPr/>
          </p:nvSpPr>
          <p:spPr>
            <a:xfrm>
              <a:off x="2960612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BA51C5C1-3691-3A48-96F9-684F1C0268A9}"/>
                </a:ext>
              </a:extLst>
            </p:cNvPr>
            <p:cNvSpPr txBox="1"/>
            <p:nvPr/>
          </p:nvSpPr>
          <p:spPr>
            <a:xfrm>
              <a:off x="3607811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3256DD69-07E4-BC4E-AE71-79B8CDE1DD1F}"/>
                </a:ext>
              </a:extLst>
            </p:cNvPr>
            <p:cNvSpPr txBox="1"/>
            <p:nvPr/>
          </p:nvSpPr>
          <p:spPr>
            <a:xfrm>
              <a:off x="4255010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FD435A11-8642-9548-BA51-FB3FE2B27C70}"/>
                </a:ext>
              </a:extLst>
            </p:cNvPr>
            <p:cNvSpPr txBox="1"/>
            <p:nvPr/>
          </p:nvSpPr>
          <p:spPr>
            <a:xfrm>
              <a:off x="4902209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06" name="TextBox 1205">
              <a:extLst>
                <a:ext uri="{FF2B5EF4-FFF2-40B4-BE49-F238E27FC236}">
                  <a16:creationId xmlns:a16="http://schemas.microsoft.com/office/drawing/2014/main" id="{9203533D-4768-2B4F-955B-C56CECBCD462}"/>
                </a:ext>
              </a:extLst>
            </p:cNvPr>
            <p:cNvSpPr txBox="1"/>
            <p:nvPr/>
          </p:nvSpPr>
          <p:spPr>
            <a:xfrm>
              <a:off x="5549408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07" name="TextBox 1206">
              <a:extLst>
                <a:ext uri="{FF2B5EF4-FFF2-40B4-BE49-F238E27FC236}">
                  <a16:creationId xmlns:a16="http://schemas.microsoft.com/office/drawing/2014/main" id="{42AA28C5-338B-5E4E-BBC0-41BBE3F9BCCD}"/>
                </a:ext>
              </a:extLst>
            </p:cNvPr>
            <p:cNvSpPr txBox="1"/>
            <p:nvPr/>
          </p:nvSpPr>
          <p:spPr>
            <a:xfrm>
              <a:off x="6196607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08" name="TextBox 1207">
              <a:extLst>
                <a:ext uri="{FF2B5EF4-FFF2-40B4-BE49-F238E27FC236}">
                  <a16:creationId xmlns:a16="http://schemas.microsoft.com/office/drawing/2014/main" id="{04DE0696-B5A8-5F48-A97A-9546BA2A6FD3}"/>
                </a:ext>
              </a:extLst>
            </p:cNvPr>
            <p:cNvSpPr txBox="1"/>
            <p:nvPr/>
          </p:nvSpPr>
          <p:spPr>
            <a:xfrm>
              <a:off x="6784494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D80C400B-8560-844B-AD85-0A0E00408437}"/>
                </a:ext>
              </a:extLst>
            </p:cNvPr>
            <p:cNvSpPr txBox="1"/>
            <p:nvPr/>
          </p:nvSpPr>
          <p:spPr>
            <a:xfrm>
              <a:off x="2901301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2B25BA30-822C-794D-94D4-AA5DA793FAAF}"/>
                </a:ext>
              </a:extLst>
            </p:cNvPr>
            <p:cNvSpPr txBox="1"/>
            <p:nvPr/>
          </p:nvSpPr>
          <p:spPr>
            <a:xfrm>
              <a:off x="3548500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8492923-BEB0-7D44-91A7-270EAA15C3F4}"/>
                </a:ext>
              </a:extLst>
            </p:cNvPr>
            <p:cNvSpPr txBox="1"/>
            <p:nvPr/>
          </p:nvSpPr>
          <p:spPr>
            <a:xfrm>
              <a:off x="4195699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198" name="TextBox 1197">
              <a:extLst>
                <a:ext uri="{FF2B5EF4-FFF2-40B4-BE49-F238E27FC236}">
                  <a16:creationId xmlns:a16="http://schemas.microsoft.com/office/drawing/2014/main" id="{D1297198-4AB2-024A-874C-3F5E08EAD22A}"/>
                </a:ext>
              </a:extLst>
            </p:cNvPr>
            <p:cNvSpPr txBox="1"/>
            <p:nvPr/>
          </p:nvSpPr>
          <p:spPr>
            <a:xfrm>
              <a:off x="4842898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512807AC-BAE0-8343-B5A3-EF7F77545849}"/>
                </a:ext>
              </a:extLst>
            </p:cNvPr>
            <p:cNvSpPr txBox="1"/>
            <p:nvPr/>
          </p:nvSpPr>
          <p:spPr>
            <a:xfrm>
              <a:off x="5490097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DC731ABD-D8D7-A040-B666-F4B9F8CEB91F}"/>
                </a:ext>
              </a:extLst>
            </p:cNvPr>
            <p:cNvSpPr txBox="1"/>
            <p:nvPr/>
          </p:nvSpPr>
          <p:spPr>
            <a:xfrm>
              <a:off x="6137296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9B2B2839-A222-8F40-8103-821158456CCA}"/>
                </a:ext>
              </a:extLst>
            </p:cNvPr>
            <p:cNvSpPr txBox="1"/>
            <p:nvPr/>
          </p:nvSpPr>
          <p:spPr>
            <a:xfrm>
              <a:off x="6784494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188" name="TextBox 1187">
              <a:extLst>
                <a:ext uri="{FF2B5EF4-FFF2-40B4-BE49-F238E27FC236}">
                  <a16:creationId xmlns:a16="http://schemas.microsoft.com/office/drawing/2014/main" id="{9206767D-16FB-A24C-A663-3D1F68B8D87B}"/>
                </a:ext>
              </a:extLst>
            </p:cNvPr>
            <p:cNvSpPr txBox="1"/>
            <p:nvPr/>
          </p:nvSpPr>
          <p:spPr>
            <a:xfrm>
              <a:off x="2901301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F3B225CF-2CA2-344B-90C8-6A454CC688F3}"/>
                </a:ext>
              </a:extLst>
            </p:cNvPr>
            <p:cNvSpPr txBox="1"/>
            <p:nvPr/>
          </p:nvSpPr>
          <p:spPr>
            <a:xfrm>
              <a:off x="3548500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190" name="TextBox 1189">
              <a:extLst>
                <a:ext uri="{FF2B5EF4-FFF2-40B4-BE49-F238E27FC236}">
                  <a16:creationId xmlns:a16="http://schemas.microsoft.com/office/drawing/2014/main" id="{AEE99A1D-B346-DC4D-9DA0-AFE5D3D4A231}"/>
                </a:ext>
              </a:extLst>
            </p:cNvPr>
            <p:cNvSpPr txBox="1"/>
            <p:nvPr/>
          </p:nvSpPr>
          <p:spPr>
            <a:xfrm>
              <a:off x="4195699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A522E782-7523-7545-A19A-BC9BD87438E0}"/>
                </a:ext>
              </a:extLst>
            </p:cNvPr>
            <p:cNvSpPr txBox="1"/>
            <p:nvPr/>
          </p:nvSpPr>
          <p:spPr>
            <a:xfrm>
              <a:off x="4842898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ADFA6E88-D0A5-1E47-A55D-24C1A54B0EAA}"/>
                </a:ext>
              </a:extLst>
            </p:cNvPr>
            <p:cNvSpPr txBox="1"/>
            <p:nvPr/>
          </p:nvSpPr>
          <p:spPr>
            <a:xfrm>
              <a:off x="5490097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193" name="TextBox 1192">
              <a:extLst>
                <a:ext uri="{FF2B5EF4-FFF2-40B4-BE49-F238E27FC236}">
                  <a16:creationId xmlns:a16="http://schemas.microsoft.com/office/drawing/2014/main" id="{C5BB1E1F-AA81-EB46-8504-55BA6A921745}"/>
                </a:ext>
              </a:extLst>
            </p:cNvPr>
            <p:cNvSpPr txBox="1"/>
            <p:nvPr/>
          </p:nvSpPr>
          <p:spPr>
            <a:xfrm>
              <a:off x="6137296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EC2C40A7-211C-1F45-85D9-3713D7D3C55B}"/>
                </a:ext>
              </a:extLst>
            </p:cNvPr>
            <p:cNvSpPr txBox="1"/>
            <p:nvPr/>
          </p:nvSpPr>
          <p:spPr>
            <a:xfrm>
              <a:off x="6784494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964359C1-387B-7347-9FA2-3AE873CC4EF9}"/>
                </a:ext>
              </a:extLst>
            </p:cNvPr>
            <p:cNvSpPr txBox="1"/>
            <p:nvPr/>
          </p:nvSpPr>
          <p:spPr>
            <a:xfrm>
              <a:off x="2901301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B5D6E3AC-80B7-4845-8C95-9428C5CC0983}"/>
                </a:ext>
              </a:extLst>
            </p:cNvPr>
            <p:cNvSpPr txBox="1"/>
            <p:nvPr/>
          </p:nvSpPr>
          <p:spPr>
            <a:xfrm>
              <a:off x="3548500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83" name="TextBox 1182">
              <a:extLst>
                <a:ext uri="{FF2B5EF4-FFF2-40B4-BE49-F238E27FC236}">
                  <a16:creationId xmlns:a16="http://schemas.microsoft.com/office/drawing/2014/main" id="{DEBFD1D2-DA2A-CB4C-AAC1-0C62AE680BC2}"/>
                </a:ext>
              </a:extLst>
            </p:cNvPr>
            <p:cNvSpPr txBox="1"/>
            <p:nvPr/>
          </p:nvSpPr>
          <p:spPr>
            <a:xfrm>
              <a:off x="419569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84" name="TextBox 1183">
              <a:extLst>
                <a:ext uri="{FF2B5EF4-FFF2-40B4-BE49-F238E27FC236}">
                  <a16:creationId xmlns:a16="http://schemas.microsoft.com/office/drawing/2014/main" id="{828A0537-FC4C-4E46-B21F-C84ED86B26FF}"/>
                </a:ext>
              </a:extLst>
            </p:cNvPr>
            <p:cNvSpPr txBox="1"/>
            <p:nvPr/>
          </p:nvSpPr>
          <p:spPr>
            <a:xfrm>
              <a:off x="4842898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69715763-7494-2948-BF89-E0A72F82EC84}"/>
                </a:ext>
              </a:extLst>
            </p:cNvPr>
            <p:cNvSpPr txBox="1"/>
            <p:nvPr/>
          </p:nvSpPr>
          <p:spPr>
            <a:xfrm>
              <a:off x="5490097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86" name="TextBox 1185">
              <a:extLst>
                <a:ext uri="{FF2B5EF4-FFF2-40B4-BE49-F238E27FC236}">
                  <a16:creationId xmlns:a16="http://schemas.microsoft.com/office/drawing/2014/main" id="{FCF3AEC6-C9E4-054D-9AF8-5828CA5CBDF0}"/>
                </a:ext>
              </a:extLst>
            </p:cNvPr>
            <p:cNvSpPr txBox="1"/>
            <p:nvPr/>
          </p:nvSpPr>
          <p:spPr>
            <a:xfrm>
              <a:off x="6137296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87" name="TextBox 1186">
              <a:extLst>
                <a:ext uri="{FF2B5EF4-FFF2-40B4-BE49-F238E27FC236}">
                  <a16:creationId xmlns:a16="http://schemas.microsoft.com/office/drawing/2014/main" id="{6819BC60-63CC-9543-AD9E-F260DA90B1A4}"/>
                </a:ext>
              </a:extLst>
            </p:cNvPr>
            <p:cNvSpPr txBox="1"/>
            <p:nvPr/>
          </p:nvSpPr>
          <p:spPr>
            <a:xfrm>
              <a:off x="6843805" y="1214804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cxnSp>
          <p:nvCxnSpPr>
            <p:cNvPr id="1180" name="Straight Connector 1179">
              <a:extLst>
                <a:ext uri="{FF2B5EF4-FFF2-40B4-BE49-F238E27FC236}">
                  <a16:creationId xmlns:a16="http://schemas.microsoft.com/office/drawing/2014/main" id="{3F6876AE-1959-DB4F-85E1-6275DEB7C644}"/>
                </a:ext>
              </a:extLst>
            </p:cNvPr>
            <p:cNvCxnSpPr/>
            <p:nvPr/>
          </p:nvCxnSpPr>
          <p:spPr>
            <a:xfrm>
              <a:off x="2820729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AF955D-1B83-DF40-8110-28AA0318E65A}"/>
              </a:ext>
            </a:extLst>
          </p:cNvPr>
          <p:cNvGrpSpPr/>
          <p:nvPr/>
        </p:nvGrpSpPr>
        <p:grpSpPr>
          <a:xfrm>
            <a:off x="2820729" y="762000"/>
            <a:ext cx="4471639" cy="3848886"/>
            <a:chOff x="2820729" y="762000"/>
            <a:chExt cx="4471639" cy="3848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D3CFEF-ECFA-734E-B695-0232B2F8AC63}"/>
                </a:ext>
              </a:extLst>
            </p:cNvPr>
            <p:cNvSpPr txBox="1"/>
            <p:nvPr/>
          </p:nvSpPr>
          <p:spPr>
            <a:xfrm>
              <a:off x="4220421" y="762000"/>
              <a:ext cx="167225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JANUARY</a:t>
              </a:r>
            </a:p>
          </p:txBody>
        </p:sp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7605409D-EE8D-464B-BCA5-CBEA8D30F8A7}"/>
                </a:ext>
              </a:extLst>
            </p:cNvPr>
            <p:cNvSpPr txBox="1"/>
            <p:nvPr/>
          </p:nvSpPr>
          <p:spPr>
            <a:xfrm>
              <a:off x="2950193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749" name="TextBox 748">
              <a:extLst>
                <a:ext uri="{FF2B5EF4-FFF2-40B4-BE49-F238E27FC236}">
                  <a16:creationId xmlns:a16="http://schemas.microsoft.com/office/drawing/2014/main" id="{2F392069-3C92-6049-A0DD-84D4CEB6BD86}"/>
                </a:ext>
              </a:extLst>
            </p:cNvPr>
            <p:cNvSpPr txBox="1"/>
            <p:nvPr/>
          </p:nvSpPr>
          <p:spPr>
            <a:xfrm>
              <a:off x="3547698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750" name="TextBox 749">
              <a:extLst>
                <a:ext uri="{FF2B5EF4-FFF2-40B4-BE49-F238E27FC236}">
                  <a16:creationId xmlns:a16="http://schemas.microsoft.com/office/drawing/2014/main" id="{CC9E98D0-184D-C24C-A5B2-DDB09040E888}"/>
                </a:ext>
              </a:extLst>
            </p:cNvPr>
            <p:cNvSpPr txBox="1"/>
            <p:nvPr/>
          </p:nvSpPr>
          <p:spPr>
            <a:xfrm>
              <a:off x="4238179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751" name="TextBox 750">
              <a:extLst>
                <a:ext uri="{FF2B5EF4-FFF2-40B4-BE49-F238E27FC236}">
                  <a16:creationId xmlns:a16="http://schemas.microsoft.com/office/drawing/2014/main" id="{D43978D6-BE38-C544-9DE9-FF9988F0AE0A}"/>
                </a:ext>
              </a:extLst>
            </p:cNvPr>
            <p:cNvSpPr txBox="1"/>
            <p:nvPr/>
          </p:nvSpPr>
          <p:spPr>
            <a:xfrm>
              <a:off x="4828472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id="{E7B09262-BBAB-204C-8DF4-46BBA113C9EC}"/>
                </a:ext>
              </a:extLst>
            </p:cNvPr>
            <p:cNvSpPr txBox="1"/>
            <p:nvPr/>
          </p:nvSpPr>
          <p:spPr>
            <a:xfrm>
              <a:off x="5532577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20F367A8-18D4-D045-B3B4-8FEE4828B347}"/>
                </a:ext>
              </a:extLst>
            </p:cNvPr>
            <p:cNvSpPr txBox="1"/>
            <p:nvPr/>
          </p:nvSpPr>
          <p:spPr>
            <a:xfrm>
              <a:off x="6183784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F369A28D-7968-3448-902C-CC32CA34D603}"/>
                </a:ext>
              </a:extLst>
            </p:cNvPr>
            <p:cNvSpPr txBox="1"/>
            <p:nvPr/>
          </p:nvSpPr>
          <p:spPr>
            <a:xfrm>
              <a:off x="6833386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739" name="TextBox 738">
              <a:extLst>
                <a:ext uri="{FF2B5EF4-FFF2-40B4-BE49-F238E27FC236}">
                  <a16:creationId xmlns:a16="http://schemas.microsoft.com/office/drawing/2014/main" id="{CC144394-8327-2E42-B48B-2568252DFA49}"/>
                </a:ext>
              </a:extLst>
            </p:cNvPr>
            <p:cNvSpPr txBox="1"/>
            <p:nvPr/>
          </p:nvSpPr>
          <p:spPr>
            <a:xfrm>
              <a:off x="2960612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740" name="TextBox 739">
              <a:extLst>
                <a:ext uri="{FF2B5EF4-FFF2-40B4-BE49-F238E27FC236}">
                  <a16:creationId xmlns:a16="http://schemas.microsoft.com/office/drawing/2014/main" id="{1F3ABE7B-4613-EA43-A8E8-F6144781C4E8}"/>
                </a:ext>
              </a:extLst>
            </p:cNvPr>
            <p:cNvSpPr txBox="1"/>
            <p:nvPr/>
          </p:nvSpPr>
          <p:spPr>
            <a:xfrm>
              <a:off x="3607811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741" name="TextBox 740">
              <a:extLst>
                <a:ext uri="{FF2B5EF4-FFF2-40B4-BE49-F238E27FC236}">
                  <a16:creationId xmlns:a16="http://schemas.microsoft.com/office/drawing/2014/main" id="{031BF8C4-E690-2D42-8F1F-B07D07954ABF}"/>
                </a:ext>
              </a:extLst>
            </p:cNvPr>
            <p:cNvSpPr txBox="1"/>
            <p:nvPr/>
          </p:nvSpPr>
          <p:spPr>
            <a:xfrm>
              <a:off x="4255010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742" name="TextBox 741">
              <a:extLst>
                <a:ext uri="{FF2B5EF4-FFF2-40B4-BE49-F238E27FC236}">
                  <a16:creationId xmlns:a16="http://schemas.microsoft.com/office/drawing/2014/main" id="{3885D0CA-A34A-D740-BC80-C2707E5873BA}"/>
                </a:ext>
              </a:extLst>
            </p:cNvPr>
            <p:cNvSpPr txBox="1"/>
            <p:nvPr/>
          </p:nvSpPr>
          <p:spPr>
            <a:xfrm>
              <a:off x="4902209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743" name="TextBox 742">
              <a:extLst>
                <a:ext uri="{FF2B5EF4-FFF2-40B4-BE49-F238E27FC236}">
                  <a16:creationId xmlns:a16="http://schemas.microsoft.com/office/drawing/2014/main" id="{A27EBF53-EA9F-5E4C-95CC-4F4D72B4DF41}"/>
                </a:ext>
              </a:extLst>
            </p:cNvPr>
            <p:cNvSpPr txBox="1"/>
            <p:nvPr/>
          </p:nvSpPr>
          <p:spPr>
            <a:xfrm>
              <a:off x="5549408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38664452-0521-D548-A940-C1A801D7CE28}"/>
                </a:ext>
              </a:extLst>
            </p:cNvPr>
            <p:cNvSpPr txBox="1"/>
            <p:nvPr/>
          </p:nvSpPr>
          <p:spPr>
            <a:xfrm>
              <a:off x="6196607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747" name="TextBox 746">
              <a:extLst>
                <a:ext uri="{FF2B5EF4-FFF2-40B4-BE49-F238E27FC236}">
                  <a16:creationId xmlns:a16="http://schemas.microsoft.com/office/drawing/2014/main" id="{B2FB020D-59D1-F347-8A64-4EDDB242F8A7}"/>
                </a:ext>
              </a:extLst>
            </p:cNvPr>
            <p:cNvSpPr txBox="1"/>
            <p:nvPr/>
          </p:nvSpPr>
          <p:spPr>
            <a:xfrm>
              <a:off x="6843805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732" name="TextBox 731">
              <a:extLst>
                <a:ext uri="{FF2B5EF4-FFF2-40B4-BE49-F238E27FC236}">
                  <a16:creationId xmlns:a16="http://schemas.microsoft.com/office/drawing/2014/main" id="{0687B370-5DE2-2F4B-8952-224B26DBBBD3}"/>
                </a:ext>
              </a:extLst>
            </p:cNvPr>
            <p:cNvSpPr txBox="1"/>
            <p:nvPr/>
          </p:nvSpPr>
          <p:spPr>
            <a:xfrm>
              <a:off x="2960612" y="2870115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733" name="TextBox 732">
              <a:extLst>
                <a:ext uri="{FF2B5EF4-FFF2-40B4-BE49-F238E27FC236}">
                  <a16:creationId xmlns:a16="http://schemas.microsoft.com/office/drawing/2014/main" id="{4609AC62-D978-464F-B638-5311B749C27E}"/>
                </a:ext>
              </a:extLst>
            </p:cNvPr>
            <p:cNvSpPr txBox="1"/>
            <p:nvPr/>
          </p:nvSpPr>
          <p:spPr>
            <a:xfrm>
              <a:off x="3548500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734" name="TextBox 733">
              <a:extLst>
                <a:ext uri="{FF2B5EF4-FFF2-40B4-BE49-F238E27FC236}">
                  <a16:creationId xmlns:a16="http://schemas.microsoft.com/office/drawing/2014/main" id="{13CE4C00-A3E9-B347-94E1-EFF9351D226C}"/>
                </a:ext>
              </a:extLst>
            </p:cNvPr>
            <p:cNvSpPr txBox="1"/>
            <p:nvPr/>
          </p:nvSpPr>
          <p:spPr>
            <a:xfrm>
              <a:off x="4195699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735" name="TextBox 734">
              <a:extLst>
                <a:ext uri="{FF2B5EF4-FFF2-40B4-BE49-F238E27FC236}">
                  <a16:creationId xmlns:a16="http://schemas.microsoft.com/office/drawing/2014/main" id="{02B416B3-A054-1744-84AF-43494A1168C9}"/>
                </a:ext>
              </a:extLst>
            </p:cNvPr>
            <p:cNvSpPr txBox="1"/>
            <p:nvPr/>
          </p:nvSpPr>
          <p:spPr>
            <a:xfrm>
              <a:off x="4842898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736" name="TextBox 735">
              <a:extLst>
                <a:ext uri="{FF2B5EF4-FFF2-40B4-BE49-F238E27FC236}">
                  <a16:creationId xmlns:a16="http://schemas.microsoft.com/office/drawing/2014/main" id="{9E402B3D-8603-084B-9AF2-E0AAFD498565}"/>
                </a:ext>
              </a:extLst>
            </p:cNvPr>
            <p:cNvSpPr txBox="1"/>
            <p:nvPr/>
          </p:nvSpPr>
          <p:spPr>
            <a:xfrm>
              <a:off x="5490097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737" name="TextBox 736">
              <a:extLst>
                <a:ext uri="{FF2B5EF4-FFF2-40B4-BE49-F238E27FC236}">
                  <a16:creationId xmlns:a16="http://schemas.microsoft.com/office/drawing/2014/main" id="{BA5FFA5D-ABAD-844D-8035-88C4C409100B}"/>
                </a:ext>
              </a:extLst>
            </p:cNvPr>
            <p:cNvSpPr txBox="1"/>
            <p:nvPr/>
          </p:nvSpPr>
          <p:spPr>
            <a:xfrm>
              <a:off x="6137296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738" name="TextBox 737">
              <a:extLst>
                <a:ext uri="{FF2B5EF4-FFF2-40B4-BE49-F238E27FC236}">
                  <a16:creationId xmlns:a16="http://schemas.microsoft.com/office/drawing/2014/main" id="{8435AE15-27CC-BE43-8505-B792CE560DB3}"/>
                </a:ext>
              </a:extLst>
            </p:cNvPr>
            <p:cNvSpPr txBox="1"/>
            <p:nvPr/>
          </p:nvSpPr>
          <p:spPr>
            <a:xfrm>
              <a:off x="6784494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A50C0A79-FD37-D54A-BE0F-B434ABD8D4B0}"/>
                </a:ext>
              </a:extLst>
            </p:cNvPr>
            <p:cNvSpPr txBox="1"/>
            <p:nvPr/>
          </p:nvSpPr>
          <p:spPr>
            <a:xfrm>
              <a:off x="2901301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726" name="TextBox 725">
              <a:extLst>
                <a:ext uri="{FF2B5EF4-FFF2-40B4-BE49-F238E27FC236}">
                  <a16:creationId xmlns:a16="http://schemas.microsoft.com/office/drawing/2014/main" id="{5AD104CA-0355-A24F-8C70-DF3C427261F4}"/>
                </a:ext>
              </a:extLst>
            </p:cNvPr>
            <p:cNvSpPr txBox="1"/>
            <p:nvPr/>
          </p:nvSpPr>
          <p:spPr>
            <a:xfrm>
              <a:off x="3548500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CE3202C6-5B57-7648-8DD7-4C95928957B9}"/>
                </a:ext>
              </a:extLst>
            </p:cNvPr>
            <p:cNvSpPr txBox="1"/>
            <p:nvPr/>
          </p:nvSpPr>
          <p:spPr>
            <a:xfrm>
              <a:off x="4195699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80200031-F747-6841-B9D5-F257055A3EE0}"/>
                </a:ext>
              </a:extLst>
            </p:cNvPr>
            <p:cNvSpPr txBox="1"/>
            <p:nvPr/>
          </p:nvSpPr>
          <p:spPr>
            <a:xfrm>
              <a:off x="4842898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729" name="TextBox 728">
              <a:extLst>
                <a:ext uri="{FF2B5EF4-FFF2-40B4-BE49-F238E27FC236}">
                  <a16:creationId xmlns:a16="http://schemas.microsoft.com/office/drawing/2014/main" id="{7B5884F5-7EFD-0145-A26C-FF4010209D42}"/>
                </a:ext>
              </a:extLst>
            </p:cNvPr>
            <p:cNvSpPr txBox="1"/>
            <p:nvPr/>
          </p:nvSpPr>
          <p:spPr>
            <a:xfrm>
              <a:off x="5490097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EBFB70C1-3A28-E74E-9478-1C2097E9E94F}"/>
                </a:ext>
              </a:extLst>
            </p:cNvPr>
            <p:cNvSpPr txBox="1"/>
            <p:nvPr/>
          </p:nvSpPr>
          <p:spPr>
            <a:xfrm>
              <a:off x="6137296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329A194E-6810-B449-9612-471F187FECEF}"/>
                </a:ext>
              </a:extLst>
            </p:cNvPr>
            <p:cNvSpPr txBox="1"/>
            <p:nvPr/>
          </p:nvSpPr>
          <p:spPr>
            <a:xfrm>
              <a:off x="6784494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BE507022-4420-E641-A2A2-2859790588C1}"/>
                </a:ext>
              </a:extLst>
            </p:cNvPr>
            <p:cNvSpPr txBox="1"/>
            <p:nvPr/>
          </p:nvSpPr>
          <p:spPr>
            <a:xfrm>
              <a:off x="2901301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719" name="TextBox 718">
              <a:extLst>
                <a:ext uri="{FF2B5EF4-FFF2-40B4-BE49-F238E27FC236}">
                  <a16:creationId xmlns:a16="http://schemas.microsoft.com/office/drawing/2014/main" id="{FEBB41AC-2B46-8640-8626-14673EC75309}"/>
                </a:ext>
              </a:extLst>
            </p:cNvPr>
            <p:cNvSpPr txBox="1"/>
            <p:nvPr/>
          </p:nvSpPr>
          <p:spPr>
            <a:xfrm>
              <a:off x="3548500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720" name="TextBox 719">
              <a:extLst>
                <a:ext uri="{FF2B5EF4-FFF2-40B4-BE49-F238E27FC236}">
                  <a16:creationId xmlns:a16="http://schemas.microsoft.com/office/drawing/2014/main" id="{CCD9F027-5887-2A41-8A72-2B89C2CB9038}"/>
                </a:ext>
              </a:extLst>
            </p:cNvPr>
            <p:cNvSpPr txBox="1"/>
            <p:nvPr/>
          </p:nvSpPr>
          <p:spPr>
            <a:xfrm>
              <a:off x="4195699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CF185E99-E468-074B-8F76-3DF1602A8655}"/>
                </a:ext>
              </a:extLst>
            </p:cNvPr>
            <p:cNvSpPr txBox="1"/>
            <p:nvPr/>
          </p:nvSpPr>
          <p:spPr>
            <a:xfrm>
              <a:off x="484289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5783F916-A96A-CB47-B228-192CF0E76894}"/>
                </a:ext>
              </a:extLst>
            </p:cNvPr>
            <p:cNvSpPr txBox="1"/>
            <p:nvPr/>
          </p:nvSpPr>
          <p:spPr>
            <a:xfrm>
              <a:off x="5490097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9230F939-B8C6-D446-B9A6-96A22C5EEEC2}"/>
                </a:ext>
              </a:extLst>
            </p:cNvPr>
            <p:cNvSpPr txBox="1"/>
            <p:nvPr/>
          </p:nvSpPr>
          <p:spPr>
            <a:xfrm>
              <a:off x="6137296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76F9DFC8-FCE1-6C48-8D3D-B011AE1A259B}"/>
                </a:ext>
              </a:extLst>
            </p:cNvPr>
            <p:cNvSpPr txBox="1"/>
            <p:nvPr/>
          </p:nvSpPr>
          <p:spPr>
            <a:xfrm>
              <a:off x="6784494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5090F4AD-61FC-4941-AEB8-F5BF560C97F7}"/>
                </a:ext>
              </a:extLst>
            </p:cNvPr>
            <p:cNvSpPr txBox="1"/>
            <p:nvPr/>
          </p:nvSpPr>
          <p:spPr>
            <a:xfrm>
              <a:off x="2901300" y="427233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712" name="TextBox 711">
              <a:extLst>
                <a:ext uri="{FF2B5EF4-FFF2-40B4-BE49-F238E27FC236}">
                  <a16:creationId xmlns:a16="http://schemas.microsoft.com/office/drawing/2014/main" id="{6646A3EA-9549-BB46-93E3-219B7E179002}"/>
                </a:ext>
              </a:extLst>
            </p:cNvPr>
            <p:cNvSpPr txBox="1"/>
            <p:nvPr/>
          </p:nvSpPr>
          <p:spPr>
            <a:xfrm>
              <a:off x="3548499" y="427233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9831767-F1CE-B94C-848C-30E38D3D3283}"/>
                </a:ext>
              </a:extLst>
            </p:cNvPr>
            <p:cNvSpPr txBox="1"/>
            <p:nvPr/>
          </p:nvSpPr>
          <p:spPr>
            <a:xfrm>
              <a:off x="4255010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18B6C0FE-7243-3247-B82B-6D76668495E3}"/>
                </a:ext>
              </a:extLst>
            </p:cNvPr>
            <p:cNvSpPr txBox="1"/>
            <p:nvPr/>
          </p:nvSpPr>
          <p:spPr>
            <a:xfrm>
              <a:off x="4902209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2905D7F9-5F94-9748-A83D-2C07C32C6A9D}"/>
                </a:ext>
              </a:extLst>
            </p:cNvPr>
            <p:cNvSpPr txBox="1"/>
            <p:nvPr/>
          </p:nvSpPr>
          <p:spPr>
            <a:xfrm>
              <a:off x="5549408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CFBBB606-8B40-F549-BE6D-A8124DC5CB18}"/>
                </a:ext>
              </a:extLst>
            </p:cNvPr>
            <p:cNvSpPr txBox="1"/>
            <p:nvPr/>
          </p:nvSpPr>
          <p:spPr>
            <a:xfrm>
              <a:off x="6196607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717" name="TextBox 716">
              <a:extLst>
                <a:ext uri="{FF2B5EF4-FFF2-40B4-BE49-F238E27FC236}">
                  <a16:creationId xmlns:a16="http://schemas.microsoft.com/office/drawing/2014/main" id="{3EA89533-2CF1-3741-9432-8C64E1FB81DC}"/>
                </a:ext>
              </a:extLst>
            </p:cNvPr>
            <p:cNvSpPr txBox="1"/>
            <p:nvPr/>
          </p:nvSpPr>
          <p:spPr>
            <a:xfrm>
              <a:off x="6843805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cxnSp>
          <p:nvCxnSpPr>
            <p:cNvPr id="702" name="Straight Connector 701">
              <a:extLst>
                <a:ext uri="{FF2B5EF4-FFF2-40B4-BE49-F238E27FC236}">
                  <a16:creationId xmlns:a16="http://schemas.microsoft.com/office/drawing/2014/main" id="{875CCF1D-5A14-C948-8C93-9FA9A75C48F9}"/>
                </a:ext>
              </a:extLst>
            </p:cNvPr>
            <p:cNvCxnSpPr/>
            <p:nvPr/>
          </p:nvCxnSpPr>
          <p:spPr>
            <a:xfrm>
              <a:off x="2820729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75F17123-AB43-2846-B1A1-D5B2BE5D9B1F}"/>
                </a:ext>
              </a:extLst>
            </p:cNvPr>
            <p:cNvSpPr txBox="1"/>
            <p:nvPr/>
          </p:nvSpPr>
          <p:spPr>
            <a:xfrm>
              <a:off x="2901301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FB17A399-6D31-B543-A44F-E48EE1E2F579}"/>
                </a:ext>
              </a:extLst>
            </p:cNvPr>
            <p:cNvSpPr txBox="1"/>
            <p:nvPr/>
          </p:nvSpPr>
          <p:spPr>
            <a:xfrm>
              <a:off x="3548500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937F9C7F-37B8-8948-ADC8-2169B92A7629}"/>
                </a:ext>
              </a:extLst>
            </p:cNvPr>
            <p:cNvSpPr txBox="1"/>
            <p:nvPr/>
          </p:nvSpPr>
          <p:spPr>
            <a:xfrm>
              <a:off x="4195699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B9822D10-B05C-BD4B-BB5B-5EDDCFE7A363}"/>
                </a:ext>
              </a:extLst>
            </p:cNvPr>
            <p:cNvSpPr txBox="1"/>
            <p:nvPr/>
          </p:nvSpPr>
          <p:spPr>
            <a:xfrm>
              <a:off x="4842898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4D464E71-3E4C-C94A-A059-8901764D6B64}"/>
                </a:ext>
              </a:extLst>
            </p:cNvPr>
            <p:cNvSpPr txBox="1"/>
            <p:nvPr/>
          </p:nvSpPr>
          <p:spPr>
            <a:xfrm>
              <a:off x="5490097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B5053654-1612-B14B-B346-C48C7C1CCB23}"/>
                </a:ext>
              </a:extLst>
            </p:cNvPr>
            <p:cNvSpPr txBox="1"/>
            <p:nvPr/>
          </p:nvSpPr>
          <p:spPr>
            <a:xfrm>
              <a:off x="6137296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9BB3D12E-AB56-D743-AFFD-0AF53811B4BE}"/>
                </a:ext>
              </a:extLst>
            </p:cNvPr>
            <p:cNvSpPr txBox="1"/>
            <p:nvPr/>
          </p:nvSpPr>
          <p:spPr>
            <a:xfrm>
              <a:off x="6843805" y="194053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3E5AC-034E-D741-B9A8-A2D6C3408DB3}"/>
              </a:ext>
            </a:extLst>
          </p:cNvPr>
          <p:cNvGrpSpPr/>
          <p:nvPr/>
        </p:nvGrpSpPr>
        <p:grpSpPr>
          <a:xfrm>
            <a:off x="8005014" y="762000"/>
            <a:ext cx="4471639" cy="3381481"/>
            <a:chOff x="8005014" y="762000"/>
            <a:chExt cx="4471639" cy="33814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00EBAB-B25D-4E4B-BE35-7D47DFB63B30}"/>
                </a:ext>
              </a:extLst>
            </p:cNvPr>
            <p:cNvSpPr txBox="1"/>
            <p:nvPr/>
          </p:nvSpPr>
          <p:spPr>
            <a:xfrm>
              <a:off x="9353410" y="762000"/>
              <a:ext cx="17748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FEBRUARY</a:t>
              </a:r>
            </a:p>
          </p:txBody>
        </p:sp>
        <p:sp>
          <p:nvSpPr>
            <p:cNvPr id="801" name="TextBox 800">
              <a:extLst>
                <a:ext uri="{FF2B5EF4-FFF2-40B4-BE49-F238E27FC236}">
                  <a16:creationId xmlns:a16="http://schemas.microsoft.com/office/drawing/2014/main" id="{4E8ADC05-7922-714A-B5E1-890E119F4BBF}"/>
                </a:ext>
              </a:extLst>
            </p:cNvPr>
            <p:cNvSpPr txBox="1"/>
            <p:nvPr/>
          </p:nvSpPr>
          <p:spPr>
            <a:xfrm>
              <a:off x="8134478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802" name="TextBox 801">
              <a:extLst>
                <a:ext uri="{FF2B5EF4-FFF2-40B4-BE49-F238E27FC236}">
                  <a16:creationId xmlns:a16="http://schemas.microsoft.com/office/drawing/2014/main" id="{50C3B858-E501-1746-830D-49A4AC20F0D3}"/>
                </a:ext>
              </a:extLst>
            </p:cNvPr>
            <p:cNvSpPr txBox="1"/>
            <p:nvPr/>
          </p:nvSpPr>
          <p:spPr>
            <a:xfrm>
              <a:off x="8731983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803" name="TextBox 802">
              <a:extLst>
                <a:ext uri="{FF2B5EF4-FFF2-40B4-BE49-F238E27FC236}">
                  <a16:creationId xmlns:a16="http://schemas.microsoft.com/office/drawing/2014/main" id="{5115DB3A-1AAF-3E45-83AE-EE2A9B0A823C}"/>
                </a:ext>
              </a:extLst>
            </p:cNvPr>
            <p:cNvSpPr txBox="1"/>
            <p:nvPr/>
          </p:nvSpPr>
          <p:spPr>
            <a:xfrm>
              <a:off x="9422464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804" name="TextBox 803">
              <a:extLst>
                <a:ext uri="{FF2B5EF4-FFF2-40B4-BE49-F238E27FC236}">
                  <a16:creationId xmlns:a16="http://schemas.microsoft.com/office/drawing/2014/main" id="{C2551012-F4A0-C04E-8A4D-C7510FC7ACC2}"/>
                </a:ext>
              </a:extLst>
            </p:cNvPr>
            <p:cNvSpPr txBox="1"/>
            <p:nvPr/>
          </p:nvSpPr>
          <p:spPr>
            <a:xfrm>
              <a:off x="10012757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805" name="TextBox 804">
              <a:extLst>
                <a:ext uri="{FF2B5EF4-FFF2-40B4-BE49-F238E27FC236}">
                  <a16:creationId xmlns:a16="http://schemas.microsoft.com/office/drawing/2014/main" id="{FB04C7CD-5745-4441-8B7C-6CD69ABBF44B}"/>
                </a:ext>
              </a:extLst>
            </p:cNvPr>
            <p:cNvSpPr txBox="1"/>
            <p:nvPr/>
          </p:nvSpPr>
          <p:spPr>
            <a:xfrm>
              <a:off x="10716862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806" name="TextBox 805">
              <a:extLst>
                <a:ext uri="{FF2B5EF4-FFF2-40B4-BE49-F238E27FC236}">
                  <a16:creationId xmlns:a16="http://schemas.microsoft.com/office/drawing/2014/main" id="{FFA4E840-E7A5-8D47-B853-C98B828227F9}"/>
                </a:ext>
              </a:extLst>
            </p:cNvPr>
            <p:cNvSpPr txBox="1"/>
            <p:nvPr/>
          </p:nvSpPr>
          <p:spPr>
            <a:xfrm>
              <a:off x="11368069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807" name="TextBox 806">
              <a:extLst>
                <a:ext uri="{FF2B5EF4-FFF2-40B4-BE49-F238E27FC236}">
                  <a16:creationId xmlns:a16="http://schemas.microsoft.com/office/drawing/2014/main" id="{BCE82906-FF22-2C4D-B4CA-533F6E6497DB}"/>
                </a:ext>
              </a:extLst>
            </p:cNvPr>
            <p:cNvSpPr txBox="1"/>
            <p:nvPr/>
          </p:nvSpPr>
          <p:spPr>
            <a:xfrm>
              <a:off x="12017671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1D6715F2-0266-B343-8668-7313CB3B48FD}"/>
                </a:ext>
              </a:extLst>
            </p:cNvPr>
            <p:cNvSpPr txBox="1"/>
            <p:nvPr/>
          </p:nvSpPr>
          <p:spPr>
            <a:xfrm>
              <a:off x="8085586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73D6654A-B4F9-9845-97FD-1AFC6A3362E6}"/>
                </a:ext>
              </a:extLst>
            </p:cNvPr>
            <p:cNvSpPr txBox="1"/>
            <p:nvPr/>
          </p:nvSpPr>
          <p:spPr>
            <a:xfrm>
              <a:off x="8732785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4C37943-560D-4441-8DB2-77380F656A16}"/>
                </a:ext>
              </a:extLst>
            </p:cNvPr>
            <p:cNvSpPr txBox="1"/>
            <p:nvPr/>
          </p:nvSpPr>
          <p:spPr>
            <a:xfrm>
              <a:off x="9439295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BFB87602-9A47-7A48-BD45-3D625EFBE1A6}"/>
                </a:ext>
              </a:extLst>
            </p:cNvPr>
            <p:cNvSpPr txBox="1"/>
            <p:nvPr/>
          </p:nvSpPr>
          <p:spPr>
            <a:xfrm>
              <a:off x="10086494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AE259CD6-666C-EF41-9E62-9947B65B1235}"/>
                </a:ext>
              </a:extLst>
            </p:cNvPr>
            <p:cNvSpPr txBox="1"/>
            <p:nvPr/>
          </p:nvSpPr>
          <p:spPr>
            <a:xfrm>
              <a:off x="10733693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796" name="TextBox 795">
              <a:extLst>
                <a:ext uri="{FF2B5EF4-FFF2-40B4-BE49-F238E27FC236}">
                  <a16:creationId xmlns:a16="http://schemas.microsoft.com/office/drawing/2014/main" id="{F63CDD75-3943-784C-844A-8CC1F0AE7DCA}"/>
                </a:ext>
              </a:extLst>
            </p:cNvPr>
            <p:cNvSpPr txBox="1"/>
            <p:nvPr/>
          </p:nvSpPr>
          <p:spPr>
            <a:xfrm>
              <a:off x="11380892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00" name="TextBox 799">
              <a:extLst>
                <a:ext uri="{FF2B5EF4-FFF2-40B4-BE49-F238E27FC236}">
                  <a16:creationId xmlns:a16="http://schemas.microsoft.com/office/drawing/2014/main" id="{5E5E2F29-8F20-8948-924F-EA753E377F22}"/>
                </a:ext>
              </a:extLst>
            </p:cNvPr>
            <p:cNvSpPr txBox="1"/>
            <p:nvPr/>
          </p:nvSpPr>
          <p:spPr>
            <a:xfrm>
              <a:off x="12028090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0AD5DA25-1F09-8E4A-843C-5C2B6D743B9F}"/>
                </a:ext>
              </a:extLst>
            </p:cNvPr>
            <p:cNvSpPr txBox="1"/>
            <p:nvPr/>
          </p:nvSpPr>
          <p:spPr>
            <a:xfrm>
              <a:off x="8144897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75885ECB-365A-2348-BF39-7520FBC9DC47}"/>
                </a:ext>
              </a:extLst>
            </p:cNvPr>
            <p:cNvSpPr txBox="1"/>
            <p:nvPr/>
          </p:nvSpPr>
          <p:spPr>
            <a:xfrm>
              <a:off x="8792096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D41EEF95-D868-3B40-B06D-8AC1A0DF701C}"/>
                </a:ext>
              </a:extLst>
            </p:cNvPr>
            <p:cNvSpPr txBox="1"/>
            <p:nvPr/>
          </p:nvSpPr>
          <p:spPr>
            <a:xfrm>
              <a:off x="9439295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787" name="TextBox 786">
              <a:extLst>
                <a:ext uri="{FF2B5EF4-FFF2-40B4-BE49-F238E27FC236}">
                  <a16:creationId xmlns:a16="http://schemas.microsoft.com/office/drawing/2014/main" id="{69440DA6-FBAA-0643-8A75-C65AB6F5B31B}"/>
                </a:ext>
              </a:extLst>
            </p:cNvPr>
            <p:cNvSpPr txBox="1"/>
            <p:nvPr/>
          </p:nvSpPr>
          <p:spPr>
            <a:xfrm>
              <a:off x="10086494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B9883DEA-5A10-F842-938C-3AA299E628B1}"/>
                </a:ext>
              </a:extLst>
            </p:cNvPr>
            <p:cNvSpPr txBox="1"/>
            <p:nvPr/>
          </p:nvSpPr>
          <p:spPr>
            <a:xfrm>
              <a:off x="10674382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789" name="TextBox 788">
              <a:extLst>
                <a:ext uri="{FF2B5EF4-FFF2-40B4-BE49-F238E27FC236}">
                  <a16:creationId xmlns:a16="http://schemas.microsoft.com/office/drawing/2014/main" id="{F7756528-BA31-504A-B638-D9FEDF49FDAB}"/>
                </a:ext>
              </a:extLst>
            </p:cNvPr>
            <p:cNvSpPr txBox="1"/>
            <p:nvPr/>
          </p:nvSpPr>
          <p:spPr>
            <a:xfrm>
              <a:off x="11321581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790" name="TextBox 789">
              <a:extLst>
                <a:ext uri="{FF2B5EF4-FFF2-40B4-BE49-F238E27FC236}">
                  <a16:creationId xmlns:a16="http://schemas.microsoft.com/office/drawing/2014/main" id="{186C0A41-7E88-4042-BCB5-42D22BB7FD32}"/>
                </a:ext>
              </a:extLst>
            </p:cNvPr>
            <p:cNvSpPr txBox="1"/>
            <p:nvPr/>
          </p:nvSpPr>
          <p:spPr>
            <a:xfrm>
              <a:off x="11968779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777" name="TextBox 776">
              <a:extLst>
                <a:ext uri="{FF2B5EF4-FFF2-40B4-BE49-F238E27FC236}">
                  <a16:creationId xmlns:a16="http://schemas.microsoft.com/office/drawing/2014/main" id="{E6284F45-2891-D548-9C65-222EE15BB8F5}"/>
                </a:ext>
              </a:extLst>
            </p:cNvPr>
            <p:cNvSpPr txBox="1"/>
            <p:nvPr/>
          </p:nvSpPr>
          <p:spPr>
            <a:xfrm>
              <a:off x="8085586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778" name="TextBox 777">
              <a:extLst>
                <a:ext uri="{FF2B5EF4-FFF2-40B4-BE49-F238E27FC236}">
                  <a16:creationId xmlns:a16="http://schemas.microsoft.com/office/drawing/2014/main" id="{690639C1-3AD0-9E46-8B37-BFE9D011B472}"/>
                </a:ext>
              </a:extLst>
            </p:cNvPr>
            <p:cNvSpPr txBox="1"/>
            <p:nvPr/>
          </p:nvSpPr>
          <p:spPr>
            <a:xfrm>
              <a:off x="8732785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779" name="TextBox 778">
              <a:extLst>
                <a:ext uri="{FF2B5EF4-FFF2-40B4-BE49-F238E27FC236}">
                  <a16:creationId xmlns:a16="http://schemas.microsoft.com/office/drawing/2014/main" id="{7C3FAA2C-F4DF-D54F-98AE-B48F88E1902C}"/>
                </a:ext>
              </a:extLst>
            </p:cNvPr>
            <p:cNvSpPr txBox="1"/>
            <p:nvPr/>
          </p:nvSpPr>
          <p:spPr>
            <a:xfrm>
              <a:off x="9379984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780" name="TextBox 779">
              <a:extLst>
                <a:ext uri="{FF2B5EF4-FFF2-40B4-BE49-F238E27FC236}">
                  <a16:creationId xmlns:a16="http://schemas.microsoft.com/office/drawing/2014/main" id="{B6E6EF4F-8414-694A-8BC5-727201E3CFFF}"/>
                </a:ext>
              </a:extLst>
            </p:cNvPr>
            <p:cNvSpPr txBox="1"/>
            <p:nvPr/>
          </p:nvSpPr>
          <p:spPr>
            <a:xfrm>
              <a:off x="10027183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781" name="TextBox 780">
              <a:extLst>
                <a:ext uri="{FF2B5EF4-FFF2-40B4-BE49-F238E27FC236}">
                  <a16:creationId xmlns:a16="http://schemas.microsoft.com/office/drawing/2014/main" id="{61FCD7C1-F7E4-1A44-9014-681243ED6EBF}"/>
                </a:ext>
              </a:extLst>
            </p:cNvPr>
            <p:cNvSpPr txBox="1"/>
            <p:nvPr/>
          </p:nvSpPr>
          <p:spPr>
            <a:xfrm>
              <a:off x="10674382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782" name="TextBox 781">
              <a:extLst>
                <a:ext uri="{FF2B5EF4-FFF2-40B4-BE49-F238E27FC236}">
                  <a16:creationId xmlns:a16="http://schemas.microsoft.com/office/drawing/2014/main" id="{150B05F8-3548-584A-BC30-EF822E471B43}"/>
                </a:ext>
              </a:extLst>
            </p:cNvPr>
            <p:cNvSpPr txBox="1"/>
            <p:nvPr/>
          </p:nvSpPr>
          <p:spPr>
            <a:xfrm>
              <a:off x="11321581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57BE81BD-6DB1-8846-9597-2B19BE673A8F}"/>
                </a:ext>
              </a:extLst>
            </p:cNvPr>
            <p:cNvSpPr txBox="1"/>
            <p:nvPr/>
          </p:nvSpPr>
          <p:spPr>
            <a:xfrm>
              <a:off x="11968779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770" name="TextBox 769">
              <a:extLst>
                <a:ext uri="{FF2B5EF4-FFF2-40B4-BE49-F238E27FC236}">
                  <a16:creationId xmlns:a16="http://schemas.microsoft.com/office/drawing/2014/main" id="{8919AE52-2652-9C43-AF49-DF4E1295BFE2}"/>
                </a:ext>
              </a:extLst>
            </p:cNvPr>
            <p:cNvSpPr txBox="1"/>
            <p:nvPr/>
          </p:nvSpPr>
          <p:spPr>
            <a:xfrm>
              <a:off x="8085586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3ED70318-887B-D14C-B7E3-1EF72784F784}"/>
                </a:ext>
              </a:extLst>
            </p:cNvPr>
            <p:cNvSpPr txBox="1"/>
            <p:nvPr/>
          </p:nvSpPr>
          <p:spPr>
            <a:xfrm>
              <a:off x="8732785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772" name="TextBox 771">
              <a:extLst>
                <a:ext uri="{FF2B5EF4-FFF2-40B4-BE49-F238E27FC236}">
                  <a16:creationId xmlns:a16="http://schemas.microsoft.com/office/drawing/2014/main" id="{44367916-D4C6-5945-ACAD-7FAB3EC8C311}"/>
                </a:ext>
              </a:extLst>
            </p:cNvPr>
            <p:cNvSpPr txBox="1"/>
            <p:nvPr/>
          </p:nvSpPr>
          <p:spPr>
            <a:xfrm>
              <a:off x="9379984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956ED96D-F514-794B-B8A1-0C73EDF06343}"/>
                </a:ext>
              </a:extLst>
            </p:cNvPr>
            <p:cNvSpPr txBox="1"/>
            <p:nvPr/>
          </p:nvSpPr>
          <p:spPr>
            <a:xfrm>
              <a:off x="10027183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7350EEBE-1772-F24A-BFB0-A564186EA632}"/>
                </a:ext>
              </a:extLst>
            </p:cNvPr>
            <p:cNvSpPr txBox="1"/>
            <p:nvPr/>
          </p:nvSpPr>
          <p:spPr>
            <a:xfrm>
              <a:off x="10674382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775" name="TextBox 774">
              <a:extLst>
                <a:ext uri="{FF2B5EF4-FFF2-40B4-BE49-F238E27FC236}">
                  <a16:creationId xmlns:a16="http://schemas.microsoft.com/office/drawing/2014/main" id="{E21EC213-A0CC-724A-BBBC-6AE814AC8287}"/>
                </a:ext>
              </a:extLst>
            </p:cNvPr>
            <p:cNvSpPr txBox="1"/>
            <p:nvPr/>
          </p:nvSpPr>
          <p:spPr>
            <a:xfrm>
              <a:off x="11321581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776" name="TextBox 775">
              <a:extLst>
                <a:ext uri="{FF2B5EF4-FFF2-40B4-BE49-F238E27FC236}">
                  <a16:creationId xmlns:a16="http://schemas.microsoft.com/office/drawing/2014/main" id="{93C951CD-F7B3-7147-A0C6-DCE68FA2119C}"/>
                </a:ext>
              </a:extLst>
            </p:cNvPr>
            <p:cNvSpPr txBox="1"/>
            <p:nvPr/>
          </p:nvSpPr>
          <p:spPr>
            <a:xfrm>
              <a:off x="11968779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763" name="TextBox 762">
              <a:extLst>
                <a:ext uri="{FF2B5EF4-FFF2-40B4-BE49-F238E27FC236}">
                  <a16:creationId xmlns:a16="http://schemas.microsoft.com/office/drawing/2014/main" id="{C67A0D9F-C403-4743-82DE-366BE1FCE0ED}"/>
                </a:ext>
              </a:extLst>
            </p:cNvPr>
            <p:cNvSpPr txBox="1"/>
            <p:nvPr/>
          </p:nvSpPr>
          <p:spPr>
            <a:xfrm>
              <a:off x="8085586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764" name="TextBox 763">
              <a:extLst>
                <a:ext uri="{FF2B5EF4-FFF2-40B4-BE49-F238E27FC236}">
                  <a16:creationId xmlns:a16="http://schemas.microsoft.com/office/drawing/2014/main" id="{BCD92438-6264-4E45-BB37-CEDCA55D8FDD}"/>
                </a:ext>
              </a:extLst>
            </p:cNvPr>
            <p:cNvSpPr txBox="1"/>
            <p:nvPr/>
          </p:nvSpPr>
          <p:spPr>
            <a:xfrm>
              <a:off x="8732785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765" name="TextBox 764">
              <a:extLst>
                <a:ext uri="{FF2B5EF4-FFF2-40B4-BE49-F238E27FC236}">
                  <a16:creationId xmlns:a16="http://schemas.microsoft.com/office/drawing/2014/main" id="{2353D87E-CB75-D44A-A2ED-7BE5907AA884}"/>
                </a:ext>
              </a:extLst>
            </p:cNvPr>
            <p:cNvSpPr txBox="1"/>
            <p:nvPr/>
          </p:nvSpPr>
          <p:spPr>
            <a:xfrm>
              <a:off x="9439295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2E344885-7BD4-2D4C-B89E-492F4F29141E}"/>
                </a:ext>
              </a:extLst>
            </p:cNvPr>
            <p:cNvSpPr txBox="1"/>
            <p:nvPr/>
          </p:nvSpPr>
          <p:spPr>
            <a:xfrm>
              <a:off x="10086494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F47C8916-3982-D749-B37D-275D75D826BE}"/>
                </a:ext>
              </a:extLst>
            </p:cNvPr>
            <p:cNvSpPr txBox="1"/>
            <p:nvPr/>
          </p:nvSpPr>
          <p:spPr>
            <a:xfrm>
              <a:off x="10733693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D92E4901-55BE-D442-8F4F-4FAEE813C385}"/>
                </a:ext>
              </a:extLst>
            </p:cNvPr>
            <p:cNvSpPr txBox="1"/>
            <p:nvPr/>
          </p:nvSpPr>
          <p:spPr>
            <a:xfrm>
              <a:off x="11380892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27154CE7-7E53-AE44-9B2A-2111FE62E827}"/>
                </a:ext>
              </a:extLst>
            </p:cNvPr>
            <p:cNvSpPr txBox="1"/>
            <p:nvPr/>
          </p:nvSpPr>
          <p:spPr>
            <a:xfrm>
              <a:off x="12028090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cxnSp>
          <p:nvCxnSpPr>
            <p:cNvPr id="762" name="Straight Connector 761">
              <a:extLst>
                <a:ext uri="{FF2B5EF4-FFF2-40B4-BE49-F238E27FC236}">
                  <a16:creationId xmlns:a16="http://schemas.microsoft.com/office/drawing/2014/main" id="{41BD6F80-C03D-634B-BD45-AC2D3774BB2B}"/>
                </a:ext>
              </a:extLst>
            </p:cNvPr>
            <p:cNvCxnSpPr/>
            <p:nvPr/>
          </p:nvCxnSpPr>
          <p:spPr>
            <a:xfrm>
              <a:off x="8005014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CE77D2-5ED1-F84B-87D9-393CE7894071}"/>
              </a:ext>
            </a:extLst>
          </p:cNvPr>
          <p:cNvGrpSpPr/>
          <p:nvPr/>
        </p:nvGrpSpPr>
        <p:grpSpPr>
          <a:xfrm>
            <a:off x="13189297" y="762000"/>
            <a:ext cx="4471639" cy="3381481"/>
            <a:chOff x="13189297" y="762000"/>
            <a:chExt cx="4471639" cy="338148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35FA7B-CB66-5140-94F9-56E3748CCB78}"/>
                </a:ext>
              </a:extLst>
            </p:cNvPr>
            <p:cNvSpPr txBox="1"/>
            <p:nvPr/>
          </p:nvSpPr>
          <p:spPr>
            <a:xfrm>
              <a:off x="14748490" y="762000"/>
              <a:ext cx="135325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MARCH</a:t>
              </a:r>
            </a:p>
          </p:txBody>
        </p:sp>
        <p:sp>
          <p:nvSpPr>
            <p:cNvPr id="1409" name="TextBox 1408">
              <a:extLst>
                <a:ext uri="{FF2B5EF4-FFF2-40B4-BE49-F238E27FC236}">
                  <a16:creationId xmlns:a16="http://schemas.microsoft.com/office/drawing/2014/main" id="{CCE4351A-84C6-854B-8ABF-6FF9049FDDD7}"/>
                </a:ext>
              </a:extLst>
            </p:cNvPr>
            <p:cNvSpPr txBox="1"/>
            <p:nvPr/>
          </p:nvSpPr>
          <p:spPr>
            <a:xfrm>
              <a:off x="13318761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D4F476AB-C1A6-BA44-8EAB-217F9D6BDBBA}"/>
                </a:ext>
              </a:extLst>
            </p:cNvPr>
            <p:cNvSpPr txBox="1"/>
            <p:nvPr/>
          </p:nvSpPr>
          <p:spPr>
            <a:xfrm>
              <a:off x="13916266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7F2172DD-E2F9-ED49-B717-A29338ECBBD0}"/>
                </a:ext>
              </a:extLst>
            </p:cNvPr>
            <p:cNvSpPr txBox="1"/>
            <p:nvPr/>
          </p:nvSpPr>
          <p:spPr>
            <a:xfrm>
              <a:off x="14606747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055DC744-1DA6-584C-A1D3-A2FC454055D9}"/>
                </a:ext>
              </a:extLst>
            </p:cNvPr>
            <p:cNvSpPr txBox="1"/>
            <p:nvPr/>
          </p:nvSpPr>
          <p:spPr>
            <a:xfrm>
              <a:off x="15197040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F8930BA3-CA2A-D641-9CFF-1F877C0198D0}"/>
                </a:ext>
              </a:extLst>
            </p:cNvPr>
            <p:cNvSpPr txBox="1"/>
            <p:nvPr/>
          </p:nvSpPr>
          <p:spPr>
            <a:xfrm>
              <a:off x="15901145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414" name="TextBox 1413">
              <a:extLst>
                <a:ext uri="{FF2B5EF4-FFF2-40B4-BE49-F238E27FC236}">
                  <a16:creationId xmlns:a16="http://schemas.microsoft.com/office/drawing/2014/main" id="{FCF3ADC3-F127-6B4C-83A8-CD061A276F13}"/>
                </a:ext>
              </a:extLst>
            </p:cNvPr>
            <p:cNvSpPr txBox="1"/>
            <p:nvPr/>
          </p:nvSpPr>
          <p:spPr>
            <a:xfrm>
              <a:off x="16552352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415" name="TextBox 1414">
              <a:extLst>
                <a:ext uri="{FF2B5EF4-FFF2-40B4-BE49-F238E27FC236}">
                  <a16:creationId xmlns:a16="http://schemas.microsoft.com/office/drawing/2014/main" id="{B7D86BFB-DA34-8E48-AD53-4E64BC5EDBA7}"/>
                </a:ext>
              </a:extLst>
            </p:cNvPr>
            <p:cNvSpPr txBox="1"/>
            <p:nvPr/>
          </p:nvSpPr>
          <p:spPr>
            <a:xfrm>
              <a:off x="17201954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402" name="TextBox 1401">
              <a:extLst>
                <a:ext uri="{FF2B5EF4-FFF2-40B4-BE49-F238E27FC236}">
                  <a16:creationId xmlns:a16="http://schemas.microsoft.com/office/drawing/2014/main" id="{072919EA-00A6-3645-9948-6FAD4D791E6F}"/>
                </a:ext>
              </a:extLst>
            </p:cNvPr>
            <p:cNvSpPr txBox="1"/>
            <p:nvPr/>
          </p:nvSpPr>
          <p:spPr>
            <a:xfrm>
              <a:off x="13269869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3" name="TextBox 1402">
              <a:extLst>
                <a:ext uri="{FF2B5EF4-FFF2-40B4-BE49-F238E27FC236}">
                  <a16:creationId xmlns:a16="http://schemas.microsoft.com/office/drawing/2014/main" id="{555910AE-56EE-8849-953E-6B25A2CE380D}"/>
                </a:ext>
              </a:extLst>
            </p:cNvPr>
            <p:cNvSpPr txBox="1"/>
            <p:nvPr/>
          </p:nvSpPr>
          <p:spPr>
            <a:xfrm>
              <a:off x="13917068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4" name="TextBox 1403">
              <a:extLst>
                <a:ext uri="{FF2B5EF4-FFF2-40B4-BE49-F238E27FC236}">
                  <a16:creationId xmlns:a16="http://schemas.microsoft.com/office/drawing/2014/main" id="{E9E7FAF1-DE4E-364E-A1F6-88FED8CCE0D6}"/>
                </a:ext>
              </a:extLst>
            </p:cNvPr>
            <p:cNvSpPr txBox="1"/>
            <p:nvPr/>
          </p:nvSpPr>
          <p:spPr>
            <a:xfrm>
              <a:off x="14623578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05" name="TextBox 1404">
              <a:extLst>
                <a:ext uri="{FF2B5EF4-FFF2-40B4-BE49-F238E27FC236}">
                  <a16:creationId xmlns:a16="http://schemas.microsoft.com/office/drawing/2014/main" id="{75FDDB00-D54F-6542-9395-8736BCED5EF6}"/>
                </a:ext>
              </a:extLst>
            </p:cNvPr>
            <p:cNvSpPr txBox="1"/>
            <p:nvPr/>
          </p:nvSpPr>
          <p:spPr>
            <a:xfrm>
              <a:off x="15270777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06" name="TextBox 1405">
              <a:extLst>
                <a:ext uri="{FF2B5EF4-FFF2-40B4-BE49-F238E27FC236}">
                  <a16:creationId xmlns:a16="http://schemas.microsoft.com/office/drawing/2014/main" id="{2F8EEB93-6121-944C-A2D2-4DC56F1E4D6B}"/>
                </a:ext>
              </a:extLst>
            </p:cNvPr>
            <p:cNvSpPr txBox="1"/>
            <p:nvPr/>
          </p:nvSpPr>
          <p:spPr>
            <a:xfrm>
              <a:off x="15917976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07" name="TextBox 1406">
              <a:extLst>
                <a:ext uri="{FF2B5EF4-FFF2-40B4-BE49-F238E27FC236}">
                  <a16:creationId xmlns:a16="http://schemas.microsoft.com/office/drawing/2014/main" id="{C421E2C8-D075-A74B-929A-4E5BF97DC6AD}"/>
                </a:ext>
              </a:extLst>
            </p:cNvPr>
            <p:cNvSpPr txBox="1"/>
            <p:nvPr/>
          </p:nvSpPr>
          <p:spPr>
            <a:xfrm>
              <a:off x="16565175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08" name="TextBox 1407">
              <a:extLst>
                <a:ext uri="{FF2B5EF4-FFF2-40B4-BE49-F238E27FC236}">
                  <a16:creationId xmlns:a16="http://schemas.microsoft.com/office/drawing/2014/main" id="{8DC6F48F-4402-E649-90CB-6E7307270C96}"/>
                </a:ext>
              </a:extLst>
            </p:cNvPr>
            <p:cNvSpPr txBox="1"/>
            <p:nvPr/>
          </p:nvSpPr>
          <p:spPr>
            <a:xfrm>
              <a:off x="17212373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7D350E04-4A79-0C46-95A1-D40071B3FEAB}"/>
                </a:ext>
              </a:extLst>
            </p:cNvPr>
            <p:cNvSpPr txBox="1"/>
            <p:nvPr/>
          </p:nvSpPr>
          <p:spPr>
            <a:xfrm>
              <a:off x="13329180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96" name="TextBox 1395">
              <a:extLst>
                <a:ext uri="{FF2B5EF4-FFF2-40B4-BE49-F238E27FC236}">
                  <a16:creationId xmlns:a16="http://schemas.microsoft.com/office/drawing/2014/main" id="{DBC4B77F-41BE-B24F-A63E-4943E06CA32D}"/>
                </a:ext>
              </a:extLst>
            </p:cNvPr>
            <p:cNvSpPr txBox="1"/>
            <p:nvPr/>
          </p:nvSpPr>
          <p:spPr>
            <a:xfrm>
              <a:off x="13976379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97" name="TextBox 1396">
              <a:extLst>
                <a:ext uri="{FF2B5EF4-FFF2-40B4-BE49-F238E27FC236}">
                  <a16:creationId xmlns:a16="http://schemas.microsoft.com/office/drawing/2014/main" id="{B4FDE7B7-1E37-3741-9C0D-A8C66F2A30BB}"/>
                </a:ext>
              </a:extLst>
            </p:cNvPr>
            <p:cNvSpPr txBox="1"/>
            <p:nvPr/>
          </p:nvSpPr>
          <p:spPr>
            <a:xfrm>
              <a:off x="14623578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98" name="TextBox 1397">
              <a:extLst>
                <a:ext uri="{FF2B5EF4-FFF2-40B4-BE49-F238E27FC236}">
                  <a16:creationId xmlns:a16="http://schemas.microsoft.com/office/drawing/2014/main" id="{C02F1CCA-D6E2-A34F-9D0B-ADE5F3171EF7}"/>
                </a:ext>
              </a:extLst>
            </p:cNvPr>
            <p:cNvSpPr txBox="1"/>
            <p:nvPr/>
          </p:nvSpPr>
          <p:spPr>
            <a:xfrm>
              <a:off x="15270777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99" name="TextBox 1398">
              <a:extLst>
                <a:ext uri="{FF2B5EF4-FFF2-40B4-BE49-F238E27FC236}">
                  <a16:creationId xmlns:a16="http://schemas.microsoft.com/office/drawing/2014/main" id="{3120A816-3390-3C41-B0E0-B4B674D80EFE}"/>
                </a:ext>
              </a:extLst>
            </p:cNvPr>
            <p:cNvSpPr txBox="1"/>
            <p:nvPr/>
          </p:nvSpPr>
          <p:spPr>
            <a:xfrm>
              <a:off x="15858665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00" name="TextBox 1399">
              <a:extLst>
                <a:ext uri="{FF2B5EF4-FFF2-40B4-BE49-F238E27FC236}">
                  <a16:creationId xmlns:a16="http://schemas.microsoft.com/office/drawing/2014/main" id="{FB44F5E3-2666-E841-B9DB-A30A64A01D53}"/>
                </a:ext>
              </a:extLst>
            </p:cNvPr>
            <p:cNvSpPr txBox="1"/>
            <p:nvPr/>
          </p:nvSpPr>
          <p:spPr>
            <a:xfrm>
              <a:off x="16505864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95F22B21-AFCA-6B41-8A72-B4D3DDF22C25}"/>
                </a:ext>
              </a:extLst>
            </p:cNvPr>
            <p:cNvSpPr txBox="1"/>
            <p:nvPr/>
          </p:nvSpPr>
          <p:spPr>
            <a:xfrm>
              <a:off x="17153062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88" name="TextBox 1387">
              <a:extLst>
                <a:ext uri="{FF2B5EF4-FFF2-40B4-BE49-F238E27FC236}">
                  <a16:creationId xmlns:a16="http://schemas.microsoft.com/office/drawing/2014/main" id="{030DC270-1077-8E4E-91AA-CB0D4D17966C}"/>
                </a:ext>
              </a:extLst>
            </p:cNvPr>
            <p:cNvSpPr txBox="1"/>
            <p:nvPr/>
          </p:nvSpPr>
          <p:spPr>
            <a:xfrm>
              <a:off x="13269869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CE07DAC0-E1D2-E344-9753-2B246816DD4F}"/>
                </a:ext>
              </a:extLst>
            </p:cNvPr>
            <p:cNvSpPr txBox="1"/>
            <p:nvPr/>
          </p:nvSpPr>
          <p:spPr>
            <a:xfrm>
              <a:off x="13917068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390" name="TextBox 1389">
              <a:extLst>
                <a:ext uri="{FF2B5EF4-FFF2-40B4-BE49-F238E27FC236}">
                  <a16:creationId xmlns:a16="http://schemas.microsoft.com/office/drawing/2014/main" id="{4E0AAD9F-161E-3747-A1C5-B3F35C52C44C}"/>
                </a:ext>
              </a:extLst>
            </p:cNvPr>
            <p:cNvSpPr txBox="1"/>
            <p:nvPr/>
          </p:nvSpPr>
          <p:spPr>
            <a:xfrm>
              <a:off x="14564267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391" name="TextBox 1390">
              <a:extLst>
                <a:ext uri="{FF2B5EF4-FFF2-40B4-BE49-F238E27FC236}">
                  <a16:creationId xmlns:a16="http://schemas.microsoft.com/office/drawing/2014/main" id="{6FB1773D-AE2A-7942-8AFD-A599AAB9042C}"/>
                </a:ext>
              </a:extLst>
            </p:cNvPr>
            <p:cNvSpPr txBox="1"/>
            <p:nvPr/>
          </p:nvSpPr>
          <p:spPr>
            <a:xfrm>
              <a:off x="15211466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169485E8-7BAF-BE49-A14D-B5BFB5E79E3A}"/>
                </a:ext>
              </a:extLst>
            </p:cNvPr>
            <p:cNvSpPr txBox="1"/>
            <p:nvPr/>
          </p:nvSpPr>
          <p:spPr>
            <a:xfrm>
              <a:off x="15858665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93" name="TextBox 1392">
              <a:extLst>
                <a:ext uri="{FF2B5EF4-FFF2-40B4-BE49-F238E27FC236}">
                  <a16:creationId xmlns:a16="http://schemas.microsoft.com/office/drawing/2014/main" id="{7BD22859-C2D5-A245-A137-45F4E7046AE8}"/>
                </a:ext>
              </a:extLst>
            </p:cNvPr>
            <p:cNvSpPr txBox="1"/>
            <p:nvPr/>
          </p:nvSpPr>
          <p:spPr>
            <a:xfrm>
              <a:off x="16505864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012E9874-8161-CA40-820D-B0E54E877B1C}"/>
                </a:ext>
              </a:extLst>
            </p:cNvPr>
            <p:cNvSpPr txBox="1"/>
            <p:nvPr/>
          </p:nvSpPr>
          <p:spPr>
            <a:xfrm>
              <a:off x="17153062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81" name="TextBox 1380">
              <a:extLst>
                <a:ext uri="{FF2B5EF4-FFF2-40B4-BE49-F238E27FC236}">
                  <a16:creationId xmlns:a16="http://schemas.microsoft.com/office/drawing/2014/main" id="{BB391BCB-E295-D746-8718-1ACC69645FD4}"/>
                </a:ext>
              </a:extLst>
            </p:cNvPr>
            <p:cNvSpPr txBox="1"/>
            <p:nvPr/>
          </p:nvSpPr>
          <p:spPr>
            <a:xfrm>
              <a:off x="13269869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82" name="TextBox 1381">
              <a:extLst>
                <a:ext uri="{FF2B5EF4-FFF2-40B4-BE49-F238E27FC236}">
                  <a16:creationId xmlns:a16="http://schemas.microsoft.com/office/drawing/2014/main" id="{0AC4EFA2-F5E9-AA43-A966-F18D945238B4}"/>
                </a:ext>
              </a:extLst>
            </p:cNvPr>
            <p:cNvSpPr txBox="1"/>
            <p:nvPr/>
          </p:nvSpPr>
          <p:spPr>
            <a:xfrm>
              <a:off x="13917068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83" name="TextBox 1382">
              <a:extLst>
                <a:ext uri="{FF2B5EF4-FFF2-40B4-BE49-F238E27FC236}">
                  <a16:creationId xmlns:a16="http://schemas.microsoft.com/office/drawing/2014/main" id="{D1399EEF-A448-344C-B5C3-CEB467E22092}"/>
                </a:ext>
              </a:extLst>
            </p:cNvPr>
            <p:cNvSpPr txBox="1"/>
            <p:nvPr/>
          </p:nvSpPr>
          <p:spPr>
            <a:xfrm>
              <a:off x="14564267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9BD7A40F-5DAD-AC4E-B6A9-709CA57499C9}"/>
                </a:ext>
              </a:extLst>
            </p:cNvPr>
            <p:cNvSpPr txBox="1"/>
            <p:nvPr/>
          </p:nvSpPr>
          <p:spPr>
            <a:xfrm>
              <a:off x="15211466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85" name="TextBox 1384">
              <a:extLst>
                <a:ext uri="{FF2B5EF4-FFF2-40B4-BE49-F238E27FC236}">
                  <a16:creationId xmlns:a16="http://schemas.microsoft.com/office/drawing/2014/main" id="{B7C10266-276B-9440-B475-9F91C3DFCC07}"/>
                </a:ext>
              </a:extLst>
            </p:cNvPr>
            <p:cNvSpPr txBox="1"/>
            <p:nvPr/>
          </p:nvSpPr>
          <p:spPr>
            <a:xfrm>
              <a:off x="15858665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86" name="TextBox 1385">
              <a:extLst>
                <a:ext uri="{FF2B5EF4-FFF2-40B4-BE49-F238E27FC236}">
                  <a16:creationId xmlns:a16="http://schemas.microsoft.com/office/drawing/2014/main" id="{37AA3ACF-E6AB-BB44-8945-98C8ECB128F2}"/>
                </a:ext>
              </a:extLst>
            </p:cNvPr>
            <p:cNvSpPr txBox="1"/>
            <p:nvPr/>
          </p:nvSpPr>
          <p:spPr>
            <a:xfrm>
              <a:off x="16505864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87" name="TextBox 1386">
              <a:extLst>
                <a:ext uri="{FF2B5EF4-FFF2-40B4-BE49-F238E27FC236}">
                  <a16:creationId xmlns:a16="http://schemas.microsoft.com/office/drawing/2014/main" id="{2D9BC5AD-ABC5-4743-972D-81C8E0AB4354}"/>
                </a:ext>
              </a:extLst>
            </p:cNvPr>
            <p:cNvSpPr txBox="1"/>
            <p:nvPr/>
          </p:nvSpPr>
          <p:spPr>
            <a:xfrm>
              <a:off x="17153062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254AA3D6-5991-724E-83F2-337474E51840}"/>
                </a:ext>
              </a:extLst>
            </p:cNvPr>
            <p:cNvSpPr txBox="1"/>
            <p:nvPr/>
          </p:nvSpPr>
          <p:spPr>
            <a:xfrm>
              <a:off x="13269869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18" name="TextBox 817">
              <a:extLst>
                <a:ext uri="{FF2B5EF4-FFF2-40B4-BE49-F238E27FC236}">
                  <a16:creationId xmlns:a16="http://schemas.microsoft.com/office/drawing/2014/main" id="{C8464208-3004-FB40-8C6E-F44AC16329FF}"/>
                </a:ext>
              </a:extLst>
            </p:cNvPr>
            <p:cNvSpPr txBox="1"/>
            <p:nvPr/>
          </p:nvSpPr>
          <p:spPr>
            <a:xfrm>
              <a:off x="1391706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44B931A4-49CE-EF48-857C-1846E1359931}"/>
                </a:ext>
              </a:extLst>
            </p:cNvPr>
            <p:cNvSpPr txBox="1"/>
            <p:nvPr/>
          </p:nvSpPr>
          <p:spPr>
            <a:xfrm>
              <a:off x="14564267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38FECBD5-7A95-E34A-AFBE-BF02F3B9DB63}"/>
                </a:ext>
              </a:extLst>
            </p:cNvPr>
            <p:cNvSpPr txBox="1"/>
            <p:nvPr/>
          </p:nvSpPr>
          <p:spPr>
            <a:xfrm>
              <a:off x="15211466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21" name="TextBox 820">
              <a:extLst>
                <a:ext uri="{FF2B5EF4-FFF2-40B4-BE49-F238E27FC236}">
                  <a16:creationId xmlns:a16="http://schemas.microsoft.com/office/drawing/2014/main" id="{0B1083D4-17D2-824C-9EE3-3730CC1BB9CB}"/>
                </a:ext>
              </a:extLst>
            </p:cNvPr>
            <p:cNvSpPr txBox="1"/>
            <p:nvPr/>
          </p:nvSpPr>
          <p:spPr>
            <a:xfrm>
              <a:off x="15858665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B323909E-8316-9848-A365-678FB67894AC}"/>
                </a:ext>
              </a:extLst>
            </p:cNvPr>
            <p:cNvSpPr txBox="1"/>
            <p:nvPr/>
          </p:nvSpPr>
          <p:spPr>
            <a:xfrm>
              <a:off x="16565175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80" name="TextBox 1379">
              <a:extLst>
                <a:ext uri="{FF2B5EF4-FFF2-40B4-BE49-F238E27FC236}">
                  <a16:creationId xmlns:a16="http://schemas.microsoft.com/office/drawing/2014/main" id="{070CD8C2-9D54-E944-810E-32FEE07217D2}"/>
                </a:ext>
              </a:extLst>
            </p:cNvPr>
            <p:cNvSpPr txBox="1"/>
            <p:nvPr/>
          </p:nvSpPr>
          <p:spPr>
            <a:xfrm>
              <a:off x="17212373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815" name="Straight Connector 814">
              <a:extLst>
                <a:ext uri="{FF2B5EF4-FFF2-40B4-BE49-F238E27FC236}">
                  <a16:creationId xmlns:a16="http://schemas.microsoft.com/office/drawing/2014/main" id="{DBF99636-E9FF-4541-A99E-2D6B7CEC780C}"/>
                </a:ext>
              </a:extLst>
            </p:cNvPr>
            <p:cNvCxnSpPr/>
            <p:nvPr/>
          </p:nvCxnSpPr>
          <p:spPr>
            <a:xfrm>
              <a:off x="13189297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7BA6A9-2AFA-5C43-878B-48A7164C9AF7}"/>
              </a:ext>
            </a:extLst>
          </p:cNvPr>
          <p:cNvGrpSpPr/>
          <p:nvPr/>
        </p:nvGrpSpPr>
        <p:grpSpPr>
          <a:xfrm>
            <a:off x="18373583" y="762000"/>
            <a:ext cx="4471639" cy="3381481"/>
            <a:chOff x="18373583" y="762000"/>
            <a:chExt cx="4471639" cy="3381481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5FE6733-3320-3143-9BE0-4DBF106E1A37}"/>
                </a:ext>
              </a:extLst>
            </p:cNvPr>
            <p:cNvSpPr txBox="1"/>
            <p:nvPr/>
          </p:nvSpPr>
          <p:spPr>
            <a:xfrm>
              <a:off x="20087463" y="762000"/>
              <a:ext cx="104387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APRIL</a:t>
              </a:r>
            </a:p>
          </p:txBody>
        </p:sp>
        <p:sp>
          <p:nvSpPr>
            <p:cNvPr id="1466" name="TextBox 1465">
              <a:extLst>
                <a:ext uri="{FF2B5EF4-FFF2-40B4-BE49-F238E27FC236}">
                  <a16:creationId xmlns:a16="http://schemas.microsoft.com/office/drawing/2014/main" id="{A0F709D4-5B27-BD41-A326-1CAF2D847EDF}"/>
                </a:ext>
              </a:extLst>
            </p:cNvPr>
            <p:cNvSpPr txBox="1"/>
            <p:nvPr/>
          </p:nvSpPr>
          <p:spPr>
            <a:xfrm>
              <a:off x="18503047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5C935A37-6E1C-BD43-8DBD-2C8BB1700EF9}"/>
                </a:ext>
              </a:extLst>
            </p:cNvPr>
            <p:cNvSpPr txBox="1"/>
            <p:nvPr/>
          </p:nvSpPr>
          <p:spPr>
            <a:xfrm>
              <a:off x="19100552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468" name="TextBox 1467">
              <a:extLst>
                <a:ext uri="{FF2B5EF4-FFF2-40B4-BE49-F238E27FC236}">
                  <a16:creationId xmlns:a16="http://schemas.microsoft.com/office/drawing/2014/main" id="{1828A9E0-99A3-C64E-8D3A-60256DDF1F85}"/>
                </a:ext>
              </a:extLst>
            </p:cNvPr>
            <p:cNvSpPr txBox="1"/>
            <p:nvPr/>
          </p:nvSpPr>
          <p:spPr>
            <a:xfrm>
              <a:off x="19791033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469" name="TextBox 1468">
              <a:extLst>
                <a:ext uri="{FF2B5EF4-FFF2-40B4-BE49-F238E27FC236}">
                  <a16:creationId xmlns:a16="http://schemas.microsoft.com/office/drawing/2014/main" id="{471193FC-9E82-4B4C-8576-6519BD29E09D}"/>
                </a:ext>
              </a:extLst>
            </p:cNvPr>
            <p:cNvSpPr txBox="1"/>
            <p:nvPr/>
          </p:nvSpPr>
          <p:spPr>
            <a:xfrm>
              <a:off x="20381326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470" name="TextBox 1469">
              <a:extLst>
                <a:ext uri="{FF2B5EF4-FFF2-40B4-BE49-F238E27FC236}">
                  <a16:creationId xmlns:a16="http://schemas.microsoft.com/office/drawing/2014/main" id="{62AB2F76-81B4-7443-892D-BD2F321B8D61}"/>
                </a:ext>
              </a:extLst>
            </p:cNvPr>
            <p:cNvSpPr txBox="1"/>
            <p:nvPr/>
          </p:nvSpPr>
          <p:spPr>
            <a:xfrm>
              <a:off x="21085431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607FA731-4AC7-F04A-820C-D13C13C0E1BD}"/>
                </a:ext>
              </a:extLst>
            </p:cNvPr>
            <p:cNvSpPr txBox="1"/>
            <p:nvPr/>
          </p:nvSpPr>
          <p:spPr>
            <a:xfrm>
              <a:off x="21736638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472" name="TextBox 1471">
              <a:extLst>
                <a:ext uri="{FF2B5EF4-FFF2-40B4-BE49-F238E27FC236}">
                  <a16:creationId xmlns:a16="http://schemas.microsoft.com/office/drawing/2014/main" id="{C7CCF908-5715-164D-B1CD-05B242A75DF9}"/>
                </a:ext>
              </a:extLst>
            </p:cNvPr>
            <p:cNvSpPr txBox="1"/>
            <p:nvPr/>
          </p:nvSpPr>
          <p:spPr>
            <a:xfrm>
              <a:off x="22386240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459" name="TextBox 1458">
              <a:extLst>
                <a:ext uri="{FF2B5EF4-FFF2-40B4-BE49-F238E27FC236}">
                  <a16:creationId xmlns:a16="http://schemas.microsoft.com/office/drawing/2014/main" id="{A57A082A-809D-C941-A837-4164CC11FD1C}"/>
                </a:ext>
              </a:extLst>
            </p:cNvPr>
            <p:cNvSpPr txBox="1"/>
            <p:nvPr/>
          </p:nvSpPr>
          <p:spPr>
            <a:xfrm>
              <a:off x="18454155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60" name="TextBox 1459">
              <a:extLst>
                <a:ext uri="{FF2B5EF4-FFF2-40B4-BE49-F238E27FC236}">
                  <a16:creationId xmlns:a16="http://schemas.microsoft.com/office/drawing/2014/main" id="{67CDB264-4E27-FE41-8B7F-4E2E2D154CD8}"/>
                </a:ext>
              </a:extLst>
            </p:cNvPr>
            <p:cNvSpPr txBox="1"/>
            <p:nvPr/>
          </p:nvSpPr>
          <p:spPr>
            <a:xfrm>
              <a:off x="19101354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61" name="TextBox 1460">
              <a:extLst>
                <a:ext uri="{FF2B5EF4-FFF2-40B4-BE49-F238E27FC236}">
                  <a16:creationId xmlns:a16="http://schemas.microsoft.com/office/drawing/2014/main" id="{4D0B4DDA-E229-DF4E-B924-1CBB9CC8E1F9}"/>
                </a:ext>
              </a:extLst>
            </p:cNvPr>
            <p:cNvSpPr txBox="1"/>
            <p:nvPr/>
          </p:nvSpPr>
          <p:spPr>
            <a:xfrm>
              <a:off x="19748553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62" name="TextBox 1461">
              <a:extLst>
                <a:ext uri="{FF2B5EF4-FFF2-40B4-BE49-F238E27FC236}">
                  <a16:creationId xmlns:a16="http://schemas.microsoft.com/office/drawing/2014/main" id="{8C568999-CA25-6C42-B829-2DF3EE2EB987}"/>
                </a:ext>
              </a:extLst>
            </p:cNvPr>
            <p:cNvSpPr txBox="1"/>
            <p:nvPr/>
          </p:nvSpPr>
          <p:spPr>
            <a:xfrm>
              <a:off x="20395752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C04D3131-14D9-4643-B562-237D3DF135AC}"/>
                </a:ext>
              </a:extLst>
            </p:cNvPr>
            <p:cNvSpPr txBox="1"/>
            <p:nvPr/>
          </p:nvSpPr>
          <p:spPr>
            <a:xfrm>
              <a:off x="21042951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64" name="TextBox 1463">
              <a:extLst>
                <a:ext uri="{FF2B5EF4-FFF2-40B4-BE49-F238E27FC236}">
                  <a16:creationId xmlns:a16="http://schemas.microsoft.com/office/drawing/2014/main" id="{A47FA030-74F5-3442-BC70-0F942F64B9DF}"/>
                </a:ext>
              </a:extLst>
            </p:cNvPr>
            <p:cNvSpPr txBox="1"/>
            <p:nvPr/>
          </p:nvSpPr>
          <p:spPr>
            <a:xfrm>
              <a:off x="21749461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57DF5A7-DE34-2045-96DD-59D2C1F0EC20}"/>
                </a:ext>
              </a:extLst>
            </p:cNvPr>
            <p:cNvSpPr txBox="1"/>
            <p:nvPr/>
          </p:nvSpPr>
          <p:spPr>
            <a:xfrm>
              <a:off x="22396659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52" name="TextBox 1451">
              <a:extLst>
                <a:ext uri="{FF2B5EF4-FFF2-40B4-BE49-F238E27FC236}">
                  <a16:creationId xmlns:a16="http://schemas.microsoft.com/office/drawing/2014/main" id="{A95C169F-B989-7048-821E-4CD625A67A96}"/>
                </a:ext>
              </a:extLst>
            </p:cNvPr>
            <p:cNvSpPr txBox="1"/>
            <p:nvPr/>
          </p:nvSpPr>
          <p:spPr>
            <a:xfrm>
              <a:off x="18513466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8FF7A77-84CF-9342-9962-D23F4E127198}"/>
                </a:ext>
              </a:extLst>
            </p:cNvPr>
            <p:cNvSpPr txBox="1"/>
            <p:nvPr/>
          </p:nvSpPr>
          <p:spPr>
            <a:xfrm>
              <a:off x="19160665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54" name="TextBox 1453">
              <a:extLst>
                <a:ext uri="{FF2B5EF4-FFF2-40B4-BE49-F238E27FC236}">
                  <a16:creationId xmlns:a16="http://schemas.microsoft.com/office/drawing/2014/main" id="{17B3C15B-8241-A045-86E5-664722CED7EF}"/>
                </a:ext>
              </a:extLst>
            </p:cNvPr>
            <p:cNvSpPr txBox="1"/>
            <p:nvPr/>
          </p:nvSpPr>
          <p:spPr>
            <a:xfrm>
              <a:off x="19807864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A0778119-945F-B64C-9D5B-70565C04AB82}"/>
                </a:ext>
              </a:extLst>
            </p:cNvPr>
            <p:cNvSpPr txBox="1"/>
            <p:nvPr/>
          </p:nvSpPr>
          <p:spPr>
            <a:xfrm>
              <a:off x="20455063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56" name="TextBox 1455">
              <a:extLst>
                <a:ext uri="{FF2B5EF4-FFF2-40B4-BE49-F238E27FC236}">
                  <a16:creationId xmlns:a16="http://schemas.microsoft.com/office/drawing/2014/main" id="{F90416FE-4D7D-DA45-A1CE-03343DF25F90}"/>
                </a:ext>
              </a:extLst>
            </p:cNvPr>
            <p:cNvSpPr txBox="1"/>
            <p:nvPr/>
          </p:nvSpPr>
          <p:spPr>
            <a:xfrm>
              <a:off x="21102262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57" name="TextBox 1456">
              <a:extLst>
                <a:ext uri="{FF2B5EF4-FFF2-40B4-BE49-F238E27FC236}">
                  <a16:creationId xmlns:a16="http://schemas.microsoft.com/office/drawing/2014/main" id="{6235414B-60E0-AA48-87EC-F516782BD5A3}"/>
                </a:ext>
              </a:extLst>
            </p:cNvPr>
            <p:cNvSpPr txBox="1"/>
            <p:nvPr/>
          </p:nvSpPr>
          <p:spPr>
            <a:xfrm>
              <a:off x="21749461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58" name="TextBox 1457">
              <a:extLst>
                <a:ext uri="{FF2B5EF4-FFF2-40B4-BE49-F238E27FC236}">
                  <a16:creationId xmlns:a16="http://schemas.microsoft.com/office/drawing/2014/main" id="{22040241-CA53-5543-9E45-F1F5ED15098E}"/>
                </a:ext>
              </a:extLst>
            </p:cNvPr>
            <p:cNvSpPr txBox="1"/>
            <p:nvPr/>
          </p:nvSpPr>
          <p:spPr>
            <a:xfrm>
              <a:off x="22396659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45" name="TextBox 1444">
              <a:extLst>
                <a:ext uri="{FF2B5EF4-FFF2-40B4-BE49-F238E27FC236}">
                  <a16:creationId xmlns:a16="http://schemas.microsoft.com/office/drawing/2014/main" id="{5C0DF6EE-6B70-C340-9C51-16736B8D8516}"/>
                </a:ext>
              </a:extLst>
            </p:cNvPr>
            <p:cNvSpPr txBox="1"/>
            <p:nvPr/>
          </p:nvSpPr>
          <p:spPr>
            <a:xfrm>
              <a:off x="18454155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46" name="TextBox 1445">
              <a:extLst>
                <a:ext uri="{FF2B5EF4-FFF2-40B4-BE49-F238E27FC236}">
                  <a16:creationId xmlns:a16="http://schemas.microsoft.com/office/drawing/2014/main" id="{F9F6B84D-3C55-8B47-BF14-20EBDD0504A3}"/>
                </a:ext>
              </a:extLst>
            </p:cNvPr>
            <p:cNvSpPr txBox="1"/>
            <p:nvPr/>
          </p:nvSpPr>
          <p:spPr>
            <a:xfrm>
              <a:off x="19101354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47" name="TextBox 1446">
              <a:extLst>
                <a:ext uri="{FF2B5EF4-FFF2-40B4-BE49-F238E27FC236}">
                  <a16:creationId xmlns:a16="http://schemas.microsoft.com/office/drawing/2014/main" id="{EB0BB628-0587-7B41-8BFD-78AD4FD9F15F}"/>
                </a:ext>
              </a:extLst>
            </p:cNvPr>
            <p:cNvSpPr txBox="1"/>
            <p:nvPr/>
          </p:nvSpPr>
          <p:spPr>
            <a:xfrm>
              <a:off x="19748553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48" name="TextBox 1447">
              <a:extLst>
                <a:ext uri="{FF2B5EF4-FFF2-40B4-BE49-F238E27FC236}">
                  <a16:creationId xmlns:a16="http://schemas.microsoft.com/office/drawing/2014/main" id="{E41C8C23-33C9-5A4E-A885-23D39792BAB1}"/>
                </a:ext>
              </a:extLst>
            </p:cNvPr>
            <p:cNvSpPr txBox="1"/>
            <p:nvPr/>
          </p:nvSpPr>
          <p:spPr>
            <a:xfrm>
              <a:off x="20395752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49" name="TextBox 1448">
              <a:extLst>
                <a:ext uri="{FF2B5EF4-FFF2-40B4-BE49-F238E27FC236}">
                  <a16:creationId xmlns:a16="http://schemas.microsoft.com/office/drawing/2014/main" id="{EB358456-3462-CE40-81B8-90690A994E7D}"/>
                </a:ext>
              </a:extLst>
            </p:cNvPr>
            <p:cNvSpPr txBox="1"/>
            <p:nvPr/>
          </p:nvSpPr>
          <p:spPr>
            <a:xfrm>
              <a:off x="21042951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50" name="TextBox 1449">
              <a:extLst>
                <a:ext uri="{FF2B5EF4-FFF2-40B4-BE49-F238E27FC236}">
                  <a16:creationId xmlns:a16="http://schemas.microsoft.com/office/drawing/2014/main" id="{FE7DD350-D09D-7943-BCCA-E7D832CCB5DB}"/>
                </a:ext>
              </a:extLst>
            </p:cNvPr>
            <p:cNvSpPr txBox="1"/>
            <p:nvPr/>
          </p:nvSpPr>
          <p:spPr>
            <a:xfrm>
              <a:off x="21690150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51" name="TextBox 1450">
              <a:extLst>
                <a:ext uri="{FF2B5EF4-FFF2-40B4-BE49-F238E27FC236}">
                  <a16:creationId xmlns:a16="http://schemas.microsoft.com/office/drawing/2014/main" id="{6C5B7110-D58D-DB42-8861-C9F168C1E6C8}"/>
                </a:ext>
              </a:extLst>
            </p:cNvPr>
            <p:cNvSpPr txBox="1"/>
            <p:nvPr/>
          </p:nvSpPr>
          <p:spPr>
            <a:xfrm>
              <a:off x="22337348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38" name="TextBox 1437">
              <a:extLst>
                <a:ext uri="{FF2B5EF4-FFF2-40B4-BE49-F238E27FC236}">
                  <a16:creationId xmlns:a16="http://schemas.microsoft.com/office/drawing/2014/main" id="{64CE2CF6-1D48-1346-9691-F4FD35132685}"/>
                </a:ext>
              </a:extLst>
            </p:cNvPr>
            <p:cNvSpPr txBox="1"/>
            <p:nvPr/>
          </p:nvSpPr>
          <p:spPr>
            <a:xfrm>
              <a:off x="18454155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39" name="TextBox 1438">
              <a:extLst>
                <a:ext uri="{FF2B5EF4-FFF2-40B4-BE49-F238E27FC236}">
                  <a16:creationId xmlns:a16="http://schemas.microsoft.com/office/drawing/2014/main" id="{9B5E2859-274E-074B-96D1-D7C8A1E4DD5A}"/>
                </a:ext>
              </a:extLst>
            </p:cNvPr>
            <p:cNvSpPr txBox="1"/>
            <p:nvPr/>
          </p:nvSpPr>
          <p:spPr>
            <a:xfrm>
              <a:off x="19101354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440" name="TextBox 1439">
              <a:extLst>
                <a:ext uri="{FF2B5EF4-FFF2-40B4-BE49-F238E27FC236}">
                  <a16:creationId xmlns:a16="http://schemas.microsoft.com/office/drawing/2014/main" id="{4E9F419B-5CA8-3946-AD1F-D6446C9C19BE}"/>
                </a:ext>
              </a:extLst>
            </p:cNvPr>
            <p:cNvSpPr txBox="1"/>
            <p:nvPr/>
          </p:nvSpPr>
          <p:spPr>
            <a:xfrm>
              <a:off x="19748553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441" name="TextBox 1440">
              <a:extLst>
                <a:ext uri="{FF2B5EF4-FFF2-40B4-BE49-F238E27FC236}">
                  <a16:creationId xmlns:a16="http://schemas.microsoft.com/office/drawing/2014/main" id="{A871BE06-F5DE-0844-82AC-01C2A8C37FD2}"/>
                </a:ext>
              </a:extLst>
            </p:cNvPr>
            <p:cNvSpPr txBox="1"/>
            <p:nvPr/>
          </p:nvSpPr>
          <p:spPr>
            <a:xfrm>
              <a:off x="20395752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442" name="TextBox 1441">
              <a:extLst>
                <a:ext uri="{FF2B5EF4-FFF2-40B4-BE49-F238E27FC236}">
                  <a16:creationId xmlns:a16="http://schemas.microsoft.com/office/drawing/2014/main" id="{04B85761-5F66-8645-AC98-9B290BDF5FB9}"/>
                </a:ext>
              </a:extLst>
            </p:cNvPr>
            <p:cNvSpPr txBox="1"/>
            <p:nvPr/>
          </p:nvSpPr>
          <p:spPr>
            <a:xfrm>
              <a:off x="21042951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443" name="TextBox 1442">
              <a:extLst>
                <a:ext uri="{FF2B5EF4-FFF2-40B4-BE49-F238E27FC236}">
                  <a16:creationId xmlns:a16="http://schemas.microsoft.com/office/drawing/2014/main" id="{981B67B5-233B-CC4C-8009-10DC2F647771}"/>
                </a:ext>
              </a:extLst>
            </p:cNvPr>
            <p:cNvSpPr txBox="1"/>
            <p:nvPr/>
          </p:nvSpPr>
          <p:spPr>
            <a:xfrm>
              <a:off x="21690150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444" name="TextBox 1443">
              <a:extLst>
                <a:ext uri="{FF2B5EF4-FFF2-40B4-BE49-F238E27FC236}">
                  <a16:creationId xmlns:a16="http://schemas.microsoft.com/office/drawing/2014/main" id="{E0FBDCB8-341B-9846-82A3-249B26CF3F4C}"/>
                </a:ext>
              </a:extLst>
            </p:cNvPr>
            <p:cNvSpPr txBox="1"/>
            <p:nvPr/>
          </p:nvSpPr>
          <p:spPr>
            <a:xfrm>
              <a:off x="22337348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BC3A6B93-558A-4D4F-9F6A-73D400A76B96}"/>
                </a:ext>
              </a:extLst>
            </p:cNvPr>
            <p:cNvSpPr txBox="1"/>
            <p:nvPr/>
          </p:nvSpPr>
          <p:spPr>
            <a:xfrm>
              <a:off x="18454155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FE2538C9-D228-C84D-AA0F-065BA43EF395}"/>
                </a:ext>
              </a:extLst>
            </p:cNvPr>
            <p:cNvSpPr txBox="1"/>
            <p:nvPr/>
          </p:nvSpPr>
          <p:spPr>
            <a:xfrm>
              <a:off x="19101354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1ED4ACA0-E742-9A4D-B509-B0E1B4B4D8B1}"/>
                </a:ext>
              </a:extLst>
            </p:cNvPr>
            <p:cNvSpPr txBox="1"/>
            <p:nvPr/>
          </p:nvSpPr>
          <p:spPr>
            <a:xfrm>
              <a:off x="19748553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25" name="TextBox 1424">
              <a:extLst>
                <a:ext uri="{FF2B5EF4-FFF2-40B4-BE49-F238E27FC236}">
                  <a16:creationId xmlns:a16="http://schemas.microsoft.com/office/drawing/2014/main" id="{54199946-41F5-CB46-8EBB-B088CC31DD52}"/>
                </a:ext>
              </a:extLst>
            </p:cNvPr>
            <p:cNvSpPr txBox="1"/>
            <p:nvPr/>
          </p:nvSpPr>
          <p:spPr>
            <a:xfrm>
              <a:off x="20395752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26" name="TextBox 1425">
              <a:extLst>
                <a:ext uri="{FF2B5EF4-FFF2-40B4-BE49-F238E27FC236}">
                  <a16:creationId xmlns:a16="http://schemas.microsoft.com/office/drawing/2014/main" id="{F713DEA1-C4CB-F94F-9D7E-CE33AE86E78C}"/>
                </a:ext>
              </a:extLst>
            </p:cNvPr>
            <p:cNvSpPr txBox="1"/>
            <p:nvPr/>
          </p:nvSpPr>
          <p:spPr>
            <a:xfrm>
              <a:off x="21042951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27" name="TextBox 1426">
              <a:extLst>
                <a:ext uri="{FF2B5EF4-FFF2-40B4-BE49-F238E27FC236}">
                  <a16:creationId xmlns:a16="http://schemas.microsoft.com/office/drawing/2014/main" id="{7C4C810A-7BD5-564F-9479-0AA9CA3FCE8B}"/>
                </a:ext>
              </a:extLst>
            </p:cNvPr>
            <p:cNvSpPr txBox="1"/>
            <p:nvPr/>
          </p:nvSpPr>
          <p:spPr>
            <a:xfrm>
              <a:off x="21690150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28" name="TextBox 1427">
              <a:extLst>
                <a:ext uri="{FF2B5EF4-FFF2-40B4-BE49-F238E27FC236}">
                  <a16:creationId xmlns:a16="http://schemas.microsoft.com/office/drawing/2014/main" id="{B6913DBF-B4B9-6548-A1ED-B81374613CD0}"/>
                </a:ext>
              </a:extLst>
            </p:cNvPr>
            <p:cNvSpPr txBox="1"/>
            <p:nvPr/>
          </p:nvSpPr>
          <p:spPr>
            <a:xfrm>
              <a:off x="2233734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49E45F07-EB5F-9649-95EB-256329CF6857}"/>
                </a:ext>
              </a:extLst>
            </p:cNvPr>
            <p:cNvCxnSpPr/>
            <p:nvPr/>
          </p:nvCxnSpPr>
          <p:spPr>
            <a:xfrm>
              <a:off x="18373583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F75D6-03B2-7841-AB0D-05EED1A87520}"/>
              </a:ext>
            </a:extLst>
          </p:cNvPr>
          <p:cNvGrpSpPr/>
          <p:nvPr/>
        </p:nvGrpSpPr>
        <p:grpSpPr>
          <a:xfrm>
            <a:off x="2820729" y="4933557"/>
            <a:ext cx="4471639" cy="3381481"/>
            <a:chOff x="2820729" y="4933557"/>
            <a:chExt cx="4471639" cy="3381481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4949805B-8CAC-644D-BB49-881BDC0E7233}"/>
                </a:ext>
              </a:extLst>
            </p:cNvPr>
            <p:cNvSpPr txBox="1"/>
            <p:nvPr/>
          </p:nvSpPr>
          <p:spPr>
            <a:xfrm>
              <a:off x="4605943" y="4933557"/>
              <a:ext cx="90120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MAY</a:t>
              </a:r>
            </a:p>
          </p:txBody>
        </p:sp>
        <p:sp>
          <p:nvSpPr>
            <p:cNvPr id="1516" name="TextBox 1515">
              <a:extLst>
                <a:ext uri="{FF2B5EF4-FFF2-40B4-BE49-F238E27FC236}">
                  <a16:creationId xmlns:a16="http://schemas.microsoft.com/office/drawing/2014/main" id="{AD8E072B-487A-2149-A0D4-93F5F30672AA}"/>
                </a:ext>
              </a:extLst>
            </p:cNvPr>
            <p:cNvSpPr txBox="1"/>
            <p:nvPr/>
          </p:nvSpPr>
          <p:spPr>
            <a:xfrm>
              <a:off x="2950193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517" name="TextBox 1516">
              <a:extLst>
                <a:ext uri="{FF2B5EF4-FFF2-40B4-BE49-F238E27FC236}">
                  <a16:creationId xmlns:a16="http://schemas.microsoft.com/office/drawing/2014/main" id="{08B5E6CD-B7B1-4042-B6FD-11ED8D429E39}"/>
                </a:ext>
              </a:extLst>
            </p:cNvPr>
            <p:cNvSpPr txBox="1"/>
            <p:nvPr/>
          </p:nvSpPr>
          <p:spPr>
            <a:xfrm>
              <a:off x="3547698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518" name="TextBox 1517">
              <a:extLst>
                <a:ext uri="{FF2B5EF4-FFF2-40B4-BE49-F238E27FC236}">
                  <a16:creationId xmlns:a16="http://schemas.microsoft.com/office/drawing/2014/main" id="{B4D894F7-550C-054B-AB74-A339BFE64212}"/>
                </a:ext>
              </a:extLst>
            </p:cNvPr>
            <p:cNvSpPr txBox="1"/>
            <p:nvPr/>
          </p:nvSpPr>
          <p:spPr>
            <a:xfrm>
              <a:off x="4238179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519" name="TextBox 1518">
              <a:extLst>
                <a:ext uri="{FF2B5EF4-FFF2-40B4-BE49-F238E27FC236}">
                  <a16:creationId xmlns:a16="http://schemas.microsoft.com/office/drawing/2014/main" id="{5ACCBF1D-D871-514C-B478-94D58826D65D}"/>
                </a:ext>
              </a:extLst>
            </p:cNvPr>
            <p:cNvSpPr txBox="1"/>
            <p:nvPr/>
          </p:nvSpPr>
          <p:spPr>
            <a:xfrm>
              <a:off x="4828472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520" name="TextBox 1519">
              <a:extLst>
                <a:ext uri="{FF2B5EF4-FFF2-40B4-BE49-F238E27FC236}">
                  <a16:creationId xmlns:a16="http://schemas.microsoft.com/office/drawing/2014/main" id="{9ED73F70-68DE-3E4B-AEA4-30CE217A8347}"/>
                </a:ext>
              </a:extLst>
            </p:cNvPr>
            <p:cNvSpPr txBox="1"/>
            <p:nvPr/>
          </p:nvSpPr>
          <p:spPr>
            <a:xfrm>
              <a:off x="5532577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521" name="TextBox 1520">
              <a:extLst>
                <a:ext uri="{FF2B5EF4-FFF2-40B4-BE49-F238E27FC236}">
                  <a16:creationId xmlns:a16="http://schemas.microsoft.com/office/drawing/2014/main" id="{1A445D9B-546A-B940-83A2-CB66B457F261}"/>
                </a:ext>
              </a:extLst>
            </p:cNvPr>
            <p:cNvSpPr txBox="1"/>
            <p:nvPr/>
          </p:nvSpPr>
          <p:spPr>
            <a:xfrm>
              <a:off x="6183784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522" name="TextBox 1521">
              <a:extLst>
                <a:ext uri="{FF2B5EF4-FFF2-40B4-BE49-F238E27FC236}">
                  <a16:creationId xmlns:a16="http://schemas.microsoft.com/office/drawing/2014/main" id="{511D47CD-DA2D-F64E-B18C-8E639C260351}"/>
                </a:ext>
              </a:extLst>
            </p:cNvPr>
            <p:cNvSpPr txBox="1"/>
            <p:nvPr/>
          </p:nvSpPr>
          <p:spPr>
            <a:xfrm>
              <a:off x="6833386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509" name="TextBox 1508">
              <a:extLst>
                <a:ext uri="{FF2B5EF4-FFF2-40B4-BE49-F238E27FC236}">
                  <a16:creationId xmlns:a16="http://schemas.microsoft.com/office/drawing/2014/main" id="{7D0E4745-7D9B-D84B-92BC-7336AA8A6D70}"/>
                </a:ext>
              </a:extLst>
            </p:cNvPr>
            <p:cNvSpPr txBox="1"/>
            <p:nvPr/>
          </p:nvSpPr>
          <p:spPr>
            <a:xfrm>
              <a:off x="296061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10" name="TextBox 1509">
              <a:extLst>
                <a:ext uri="{FF2B5EF4-FFF2-40B4-BE49-F238E27FC236}">
                  <a16:creationId xmlns:a16="http://schemas.microsoft.com/office/drawing/2014/main" id="{2C93B783-9E0C-8C4A-A2C9-1FFC05A1451B}"/>
                </a:ext>
              </a:extLst>
            </p:cNvPr>
            <p:cNvSpPr txBox="1"/>
            <p:nvPr/>
          </p:nvSpPr>
          <p:spPr>
            <a:xfrm>
              <a:off x="3607811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11" name="TextBox 1510">
              <a:extLst>
                <a:ext uri="{FF2B5EF4-FFF2-40B4-BE49-F238E27FC236}">
                  <a16:creationId xmlns:a16="http://schemas.microsoft.com/office/drawing/2014/main" id="{B70E25C5-0FC2-AB4C-8584-28F565854132}"/>
                </a:ext>
              </a:extLst>
            </p:cNvPr>
            <p:cNvSpPr txBox="1"/>
            <p:nvPr/>
          </p:nvSpPr>
          <p:spPr>
            <a:xfrm>
              <a:off x="425501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12" name="TextBox 1511">
              <a:extLst>
                <a:ext uri="{FF2B5EF4-FFF2-40B4-BE49-F238E27FC236}">
                  <a16:creationId xmlns:a16="http://schemas.microsoft.com/office/drawing/2014/main" id="{CF1420D7-BE52-C743-895F-9EAFFE262ADB}"/>
                </a:ext>
              </a:extLst>
            </p:cNvPr>
            <p:cNvSpPr txBox="1"/>
            <p:nvPr/>
          </p:nvSpPr>
          <p:spPr>
            <a:xfrm>
              <a:off x="4902209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13" name="TextBox 1512">
              <a:extLst>
                <a:ext uri="{FF2B5EF4-FFF2-40B4-BE49-F238E27FC236}">
                  <a16:creationId xmlns:a16="http://schemas.microsoft.com/office/drawing/2014/main" id="{CDBB965A-69B9-A344-B4D1-939C5F14EB59}"/>
                </a:ext>
              </a:extLst>
            </p:cNvPr>
            <p:cNvSpPr txBox="1"/>
            <p:nvPr/>
          </p:nvSpPr>
          <p:spPr>
            <a:xfrm>
              <a:off x="5549408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E3FF154A-97A2-524E-B0DD-23EB0F0D66D7}"/>
                </a:ext>
              </a:extLst>
            </p:cNvPr>
            <p:cNvSpPr txBox="1"/>
            <p:nvPr/>
          </p:nvSpPr>
          <p:spPr>
            <a:xfrm>
              <a:off x="6196607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15" name="TextBox 1514">
              <a:extLst>
                <a:ext uri="{FF2B5EF4-FFF2-40B4-BE49-F238E27FC236}">
                  <a16:creationId xmlns:a16="http://schemas.microsoft.com/office/drawing/2014/main" id="{4F57CC23-4F45-9240-801B-1918B21D37A8}"/>
                </a:ext>
              </a:extLst>
            </p:cNvPr>
            <p:cNvSpPr txBox="1"/>
            <p:nvPr/>
          </p:nvSpPr>
          <p:spPr>
            <a:xfrm>
              <a:off x="684380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02" name="TextBox 1501">
              <a:extLst>
                <a:ext uri="{FF2B5EF4-FFF2-40B4-BE49-F238E27FC236}">
                  <a16:creationId xmlns:a16="http://schemas.microsoft.com/office/drawing/2014/main" id="{BA06C668-C2C5-4D47-836B-54637C295ED0}"/>
                </a:ext>
              </a:extLst>
            </p:cNvPr>
            <p:cNvSpPr txBox="1"/>
            <p:nvPr/>
          </p:nvSpPr>
          <p:spPr>
            <a:xfrm>
              <a:off x="2960612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03" name="TextBox 1502">
              <a:extLst>
                <a:ext uri="{FF2B5EF4-FFF2-40B4-BE49-F238E27FC236}">
                  <a16:creationId xmlns:a16="http://schemas.microsoft.com/office/drawing/2014/main" id="{34EF2884-505C-D546-B7D1-FF0918A65A98}"/>
                </a:ext>
              </a:extLst>
            </p:cNvPr>
            <p:cNvSpPr txBox="1"/>
            <p:nvPr/>
          </p:nvSpPr>
          <p:spPr>
            <a:xfrm>
              <a:off x="3607811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04" name="TextBox 1503">
              <a:extLst>
                <a:ext uri="{FF2B5EF4-FFF2-40B4-BE49-F238E27FC236}">
                  <a16:creationId xmlns:a16="http://schemas.microsoft.com/office/drawing/2014/main" id="{8AAE7B88-0718-8840-930E-F2AD0EB44889}"/>
                </a:ext>
              </a:extLst>
            </p:cNvPr>
            <p:cNvSpPr txBox="1"/>
            <p:nvPr/>
          </p:nvSpPr>
          <p:spPr>
            <a:xfrm>
              <a:off x="419569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05" name="TextBox 1504">
              <a:extLst>
                <a:ext uri="{FF2B5EF4-FFF2-40B4-BE49-F238E27FC236}">
                  <a16:creationId xmlns:a16="http://schemas.microsoft.com/office/drawing/2014/main" id="{B6DEA3D9-F63F-5A4C-8171-979573F37396}"/>
                </a:ext>
              </a:extLst>
            </p:cNvPr>
            <p:cNvSpPr txBox="1"/>
            <p:nvPr/>
          </p:nvSpPr>
          <p:spPr>
            <a:xfrm>
              <a:off x="4842898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52C08455-9584-884C-A87C-861C89FA3674}"/>
                </a:ext>
              </a:extLst>
            </p:cNvPr>
            <p:cNvSpPr txBox="1"/>
            <p:nvPr/>
          </p:nvSpPr>
          <p:spPr>
            <a:xfrm>
              <a:off x="5490097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07" name="TextBox 1506">
              <a:extLst>
                <a:ext uri="{FF2B5EF4-FFF2-40B4-BE49-F238E27FC236}">
                  <a16:creationId xmlns:a16="http://schemas.microsoft.com/office/drawing/2014/main" id="{08D205D9-78E9-CB45-9007-43EF39BAC221}"/>
                </a:ext>
              </a:extLst>
            </p:cNvPr>
            <p:cNvSpPr txBox="1"/>
            <p:nvPr/>
          </p:nvSpPr>
          <p:spPr>
            <a:xfrm>
              <a:off x="6137296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08" name="TextBox 1507">
              <a:extLst>
                <a:ext uri="{FF2B5EF4-FFF2-40B4-BE49-F238E27FC236}">
                  <a16:creationId xmlns:a16="http://schemas.microsoft.com/office/drawing/2014/main" id="{BAF58FF0-325C-714C-BF00-EB3EFA5513C5}"/>
                </a:ext>
              </a:extLst>
            </p:cNvPr>
            <p:cNvSpPr txBox="1"/>
            <p:nvPr/>
          </p:nvSpPr>
          <p:spPr>
            <a:xfrm>
              <a:off x="6784494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95" name="TextBox 1494">
              <a:extLst>
                <a:ext uri="{FF2B5EF4-FFF2-40B4-BE49-F238E27FC236}">
                  <a16:creationId xmlns:a16="http://schemas.microsoft.com/office/drawing/2014/main" id="{2253FCB6-48A5-5248-BE7C-7331C5A24ADF}"/>
                </a:ext>
              </a:extLst>
            </p:cNvPr>
            <p:cNvSpPr txBox="1"/>
            <p:nvPr/>
          </p:nvSpPr>
          <p:spPr>
            <a:xfrm>
              <a:off x="290130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96" name="TextBox 1495">
              <a:extLst>
                <a:ext uri="{FF2B5EF4-FFF2-40B4-BE49-F238E27FC236}">
                  <a16:creationId xmlns:a16="http://schemas.microsoft.com/office/drawing/2014/main" id="{83FC8B14-4F24-2F46-8F8A-80B37CC46D3C}"/>
                </a:ext>
              </a:extLst>
            </p:cNvPr>
            <p:cNvSpPr txBox="1"/>
            <p:nvPr/>
          </p:nvSpPr>
          <p:spPr>
            <a:xfrm>
              <a:off x="354850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97" name="TextBox 1496">
              <a:extLst>
                <a:ext uri="{FF2B5EF4-FFF2-40B4-BE49-F238E27FC236}">
                  <a16:creationId xmlns:a16="http://schemas.microsoft.com/office/drawing/2014/main" id="{68808F98-98FA-A145-99B0-BD948ED28116}"/>
                </a:ext>
              </a:extLst>
            </p:cNvPr>
            <p:cNvSpPr txBox="1"/>
            <p:nvPr/>
          </p:nvSpPr>
          <p:spPr>
            <a:xfrm>
              <a:off x="419569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98" name="TextBox 1497">
              <a:extLst>
                <a:ext uri="{FF2B5EF4-FFF2-40B4-BE49-F238E27FC236}">
                  <a16:creationId xmlns:a16="http://schemas.microsoft.com/office/drawing/2014/main" id="{571FF833-D067-784E-80E9-740AAC206A1A}"/>
                </a:ext>
              </a:extLst>
            </p:cNvPr>
            <p:cNvSpPr txBox="1"/>
            <p:nvPr/>
          </p:nvSpPr>
          <p:spPr>
            <a:xfrm>
              <a:off x="484289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499" name="TextBox 1498">
              <a:extLst>
                <a:ext uri="{FF2B5EF4-FFF2-40B4-BE49-F238E27FC236}">
                  <a16:creationId xmlns:a16="http://schemas.microsoft.com/office/drawing/2014/main" id="{3CAB03AB-2166-244B-A0DD-F7D884939ED2}"/>
                </a:ext>
              </a:extLst>
            </p:cNvPr>
            <p:cNvSpPr txBox="1"/>
            <p:nvPr/>
          </p:nvSpPr>
          <p:spPr>
            <a:xfrm>
              <a:off x="5490097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00" name="TextBox 1499">
              <a:extLst>
                <a:ext uri="{FF2B5EF4-FFF2-40B4-BE49-F238E27FC236}">
                  <a16:creationId xmlns:a16="http://schemas.microsoft.com/office/drawing/2014/main" id="{F3DDC28A-881B-704F-8E53-862C2AB33603}"/>
                </a:ext>
              </a:extLst>
            </p:cNvPr>
            <p:cNvSpPr txBox="1"/>
            <p:nvPr/>
          </p:nvSpPr>
          <p:spPr>
            <a:xfrm>
              <a:off x="613729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F41611C4-A979-2F49-9CDE-11C3F6886090}"/>
                </a:ext>
              </a:extLst>
            </p:cNvPr>
            <p:cNvSpPr txBox="1"/>
            <p:nvPr/>
          </p:nvSpPr>
          <p:spPr>
            <a:xfrm>
              <a:off x="678449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488" name="TextBox 1487">
              <a:extLst>
                <a:ext uri="{FF2B5EF4-FFF2-40B4-BE49-F238E27FC236}">
                  <a16:creationId xmlns:a16="http://schemas.microsoft.com/office/drawing/2014/main" id="{DEF44883-B05A-8344-988E-1F8704EF2BD7}"/>
                </a:ext>
              </a:extLst>
            </p:cNvPr>
            <p:cNvSpPr txBox="1"/>
            <p:nvPr/>
          </p:nvSpPr>
          <p:spPr>
            <a:xfrm>
              <a:off x="290130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489" name="TextBox 1488">
              <a:extLst>
                <a:ext uri="{FF2B5EF4-FFF2-40B4-BE49-F238E27FC236}">
                  <a16:creationId xmlns:a16="http://schemas.microsoft.com/office/drawing/2014/main" id="{EE822DD9-A08A-8A44-B622-5C7DD3F9F3EF}"/>
                </a:ext>
              </a:extLst>
            </p:cNvPr>
            <p:cNvSpPr txBox="1"/>
            <p:nvPr/>
          </p:nvSpPr>
          <p:spPr>
            <a:xfrm>
              <a:off x="354850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490" name="TextBox 1489">
              <a:extLst>
                <a:ext uri="{FF2B5EF4-FFF2-40B4-BE49-F238E27FC236}">
                  <a16:creationId xmlns:a16="http://schemas.microsoft.com/office/drawing/2014/main" id="{84A70778-B54D-304C-A5DE-A4AF6A3A4539}"/>
                </a:ext>
              </a:extLst>
            </p:cNvPr>
            <p:cNvSpPr txBox="1"/>
            <p:nvPr/>
          </p:nvSpPr>
          <p:spPr>
            <a:xfrm>
              <a:off x="419569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91" name="TextBox 1490">
              <a:extLst>
                <a:ext uri="{FF2B5EF4-FFF2-40B4-BE49-F238E27FC236}">
                  <a16:creationId xmlns:a16="http://schemas.microsoft.com/office/drawing/2014/main" id="{A5E267E1-B81F-B242-9C31-09B28814ECED}"/>
                </a:ext>
              </a:extLst>
            </p:cNvPr>
            <p:cNvSpPr txBox="1"/>
            <p:nvPr/>
          </p:nvSpPr>
          <p:spPr>
            <a:xfrm>
              <a:off x="484289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92" name="TextBox 1491">
              <a:extLst>
                <a:ext uri="{FF2B5EF4-FFF2-40B4-BE49-F238E27FC236}">
                  <a16:creationId xmlns:a16="http://schemas.microsoft.com/office/drawing/2014/main" id="{E5EC7B5B-680E-9740-954B-3FC153A13D87}"/>
                </a:ext>
              </a:extLst>
            </p:cNvPr>
            <p:cNvSpPr txBox="1"/>
            <p:nvPr/>
          </p:nvSpPr>
          <p:spPr>
            <a:xfrm>
              <a:off x="5490097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93" name="TextBox 1492">
              <a:extLst>
                <a:ext uri="{FF2B5EF4-FFF2-40B4-BE49-F238E27FC236}">
                  <a16:creationId xmlns:a16="http://schemas.microsoft.com/office/drawing/2014/main" id="{8A3C164A-5556-FD42-B273-1BB15F4CF2E0}"/>
                </a:ext>
              </a:extLst>
            </p:cNvPr>
            <p:cNvSpPr txBox="1"/>
            <p:nvPr/>
          </p:nvSpPr>
          <p:spPr>
            <a:xfrm>
              <a:off x="613729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94" name="TextBox 1493">
              <a:extLst>
                <a:ext uri="{FF2B5EF4-FFF2-40B4-BE49-F238E27FC236}">
                  <a16:creationId xmlns:a16="http://schemas.microsoft.com/office/drawing/2014/main" id="{04844EBF-749E-0349-AB79-A61892C60BB1}"/>
                </a:ext>
              </a:extLst>
            </p:cNvPr>
            <p:cNvSpPr txBox="1"/>
            <p:nvPr/>
          </p:nvSpPr>
          <p:spPr>
            <a:xfrm>
              <a:off x="678449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81" name="TextBox 1480">
              <a:extLst>
                <a:ext uri="{FF2B5EF4-FFF2-40B4-BE49-F238E27FC236}">
                  <a16:creationId xmlns:a16="http://schemas.microsoft.com/office/drawing/2014/main" id="{14C77759-A9D0-9146-AFBE-EA6C899DBC4D}"/>
                </a:ext>
              </a:extLst>
            </p:cNvPr>
            <p:cNvSpPr txBox="1"/>
            <p:nvPr/>
          </p:nvSpPr>
          <p:spPr>
            <a:xfrm>
              <a:off x="290130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82" name="TextBox 1481">
              <a:extLst>
                <a:ext uri="{FF2B5EF4-FFF2-40B4-BE49-F238E27FC236}">
                  <a16:creationId xmlns:a16="http://schemas.microsoft.com/office/drawing/2014/main" id="{8F9F1F2E-875B-6548-9DAD-A4DB0AB6EE4D}"/>
                </a:ext>
              </a:extLst>
            </p:cNvPr>
            <p:cNvSpPr txBox="1"/>
            <p:nvPr/>
          </p:nvSpPr>
          <p:spPr>
            <a:xfrm>
              <a:off x="3548500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83" name="TextBox 1482">
              <a:extLst>
                <a:ext uri="{FF2B5EF4-FFF2-40B4-BE49-F238E27FC236}">
                  <a16:creationId xmlns:a16="http://schemas.microsoft.com/office/drawing/2014/main" id="{2131DAD3-0D28-3F47-BBF0-4EDE89D1AE02}"/>
                </a:ext>
              </a:extLst>
            </p:cNvPr>
            <p:cNvSpPr txBox="1"/>
            <p:nvPr/>
          </p:nvSpPr>
          <p:spPr>
            <a:xfrm>
              <a:off x="4195699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84" name="TextBox 1483">
              <a:extLst>
                <a:ext uri="{FF2B5EF4-FFF2-40B4-BE49-F238E27FC236}">
                  <a16:creationId xmlns:a16="http://schemas.microsoft.com/office/drawing/2014/main" id="{19C92D42-4090-7F48-9D32-EAE7ACA65D32}"/>
                </a:ext>
              </a:extLst>
            </p:cNvPr>
            <p:cNvSpPr txBox="1"/>
            <p:nvPr/>
          </p:nvSpPr>
          <p:spPr>
            <a:xfrm>
              <a:off x="4902209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85" name="TextBox 1484">
              <a:extLst>
                <a:ext uri="{FF2B5EF4-FFF2-40B4-BE49-F238E27FC236}">
                  <a16:creationId xmlns:a16="http://schemas.microsoft.com/office/drawing/2014/main" id="{6A0D0303-026B-8742-ADB8-C84B0C69689A}"/>
                </a:ext>
              </a:extLst>
            </p:cNvPr>
            <p:cNvSpPr txBox="1"/>
            <p:nvPr/>
          </p:nvSpPr>
          <p:spPr>
            <a:xfrm>
              <a:off x="5549408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86" name="TextBox 1485">
              <a:extLst>
                <a:ext uri="{FF2B5EF4-FFF2-40B4-BE49-F238E27FC236}">
                  <a16:creationId xmlns:a16="http://schemas.microsoft.com/office/drawing/2014/main" id="{6866A99A-8EA3-6242-9E33-782AC66DE7DC}"/>
                </a:ext>
              </a:extLst>
            </p:cNvPr>
            <p:cNvSpPr txBox="1"/>
            <p:nvPr/>
          </p:nvSpPr>
          <p:spPr>
            <a:xfrm>
              <a:off x="6196607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87" name="TextBox 1486">
              <a:extLst>
                <a:ext uri="{FF2B5EF4-FFF2-40B4-BE49-F238E27FC236}">
                  <a16:creationId xmlns:a16="http://schemas.microsoft.com/office/drawing/2014/main" id="{547618CD-5636-1E4F-A3EA-AE95E3B4ABFA}"/>
                </a:ext>
              </a:extLst>
            </p:cNvPr>
            <p:cNvSpPr txBox="1"/>
            <p:nvPr/>
          </p:nvSpPr>
          <p:spPr>
            <a:xfrm>
              <a:off x="6843805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63A690E1-94B6-CD4F-BC7A-1CE4C99FA6D4}"/>
                </a:ext>
              </a:extLst>
            </p:cNvPr>
            <p:cNvCxnSpPr/>
            <p:nvPr/>
          </p:nvCxnSpPr>
          <p:spPr>
            <a:xfrm>
              <a:off x="2820729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6699-8D63-714E-B62C-D6DCC3D29F44}"/>
              </a:ext>
            </a:extLst>
          </p:cNvPr>
          <p:cNvGrpSpPr/>
          <p:nvPr/>
        </p:nvGrpSpPr>
        <p:grpSpPr>
          <a:xfrm>
            <a:off x="8005014" y="4933557"/>
            <a:ext cx="4471639" cy="3381481"/>
            <a:chOff x="8005014" y="4933557"/>
            <a:chExt cx="4471639" cy="3381481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43122F16-354D-374F-ABCC-4CF29B086C50}"/>
                </a:ext>
              </a:extLst>
            </p:cNvPr>
            <p:cNvSpPr txBox="1"/>
            <p:nvPr/>
          </p:nvSpPr>
          <p:spPr>
            <a:xfrm>
              <a:off x="9752558" y="4933557"/>
              <a:ext cx="976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JUNE</a:t>
              </a:r>
            </a:p>
          </p:txBody>
        </p:sp>
        <p:sp>
          <p:nvSpPr>
            <p:cNvPr id="1566" name="TextBox 1565">
              <a:extLst>
                <a:ext uri="{FF2B5EF4-FFF2-40B4-BE49-F238E27FC236}">
                  <a16:creationId xmlns:a16="http://schemas.microsoft.com/office/drawing/2014/main" id="{53D02EE5-7315-7743-9D30-B71F2CA4A7AB}"/>
                </a:ext>
              </a:extLst>
            </p:cNvPr>
            <p:cNvSpPr txBox="1"/>
            <p:nvPr/>
          </p:nvSpPr>
          <p:spPr>
            <a:xfrm>
              <a:off x="8134478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567" name="TextBox 1566">
              <a:extLst>
                <a:ext uri="{FF2B5EF4-FFF2-40B4-BE49-F238E27FC236}">
                  <a16:creationId xmlns:a16="http://schemas.microsoft.com/office/drawing/2014/main" id="{5053D33A-5D19-3741-968C-96AC58283599}"/>
                </a:ext>
              </a:extLst>
            </p:cNvPr>
            <p:cNvSpPr txBox="1"/>
            <p:nvPr/>
          </p:nvSpPr>
          <p:spPr>
            <a:xfrm>
              <a:off x="8731983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756DB6C6-7FC2-5A4E-B7BE-EB2DE5A0A5A9}"/>
                </a:ext>
              </a:extLst>
            </p:cNvPr>
            <p:cNvSpPr txBox="1"/>
            <p:nvPr/>
          </p:nvSpPr>
          <p:spPr>
            <a:xfrm>
              <a:off x="9422464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07B431E7-6203-8E47-AD58-FB65AB396608}"/>
                </a:ext>
              </a:extLst>
            </p:cNvPr>
            <p:cNvSpPr txBox="1"/>
            <p:nvPr/>
          </p:nvSpPr>
          <p:spPr>
            <a:xfrm>
              <a:off x="10012757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570" name="TextBox 1569">
              <a:extLst>
                <a:ext uri="{FF2B5EF4-FFF2-40B4-BE49-F238E27FC236}">
                  <a16:creationId xmlns:a16="http://schemas.microsoft.com/office/drawing/2014/main" id="{030848B2-6CED-1A4D-9BA3-5F6A62024AE1}"/>
                </a:ext>
              </a:extLst>
            </p:cNvPr>
            <p:cNvSpPr txBox="1"/>
            <p:nvPr/>
          </p:nvSpPr>
          <p:spPr>
            <a:xfrm>
              <a:off x="10716862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571" name="TextBox 1570">
              <a:extLst>
                <a:ext uri="{FF2B5EF4-FFF2-40B4-BE49-F238E27FC236}">
                  <a16:creationId xmlns:a16="http://schemas.microsoft.com/office/drawing/2014/main" id="{9827118F-96C2-6A44-BD2D-5BC68613CC33}"/>
                </a:ext>
              </a:extLst>
            </p:cNvPr>
            <p:cNvSpPr txBox="1"/>
            <p:nvPr/>
          </p:nvSpPr>
          <p:spPr>
            <a:xfrm>
              <a:off x="11368069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572" name="TextBox 1571">
              <a:extLst>
                <a:ext uri="{FF2B5EF4-FFF2-40B4-BE49-F238E27FC236}">
                  <a16:creationId xmlns:a16="http://schemas.microsoft.com/office/drawing/2014/main" id="{15F5ADA6-433A-EF4E-97F4-0E010B157728}"/>
                </a:ext>
              </a:extLst>
            </p:cNvPr>
            <p:cNvSpPr txBox="1"/>
            <p:nvPr/>
          </p:nvSpPr>
          <p:spPr>
            <a:xfrm>
              <a:off x="12017671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559" name="TextBox 1558">
              <a:extLst>
                <a:ext uri="{FF2B5EF4-FFF2-40B4-BE49-F238E27FC236}">
                  <a16:creationId xmlns:a16="http://schemas.microsoft.com/office/drawing/2014/main" id="{73A2BFF0-BB2D-E942-95F0-A38FE1184978}"/>
                </a:ext>
              </a:extLst>
            </p:cNvPr>
            <p:cNvSpPr txBox="1"/>
            <p:nvPr/>
          </p:nvSpPr>
          <p:spPr>
            <a:xfrm>
              <a:off x="8085586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560" name="TextBox 1559">
              <a:extLst>
                <a:ext uri="{FF2B5EF4-FFF2-40B4-BE49-F238E27FC236}">
                  <a16:creationId xmlns:a16="http://schemas.microsoft.com/office/drawing/2014/main" id="{A9E9104A-DE69-394F-9509-8B5D7DDA7419}"/>
                </a:ext>
              </a:extLst>
            </p:cNvPr>
            <p:cNvSpPr txBox="1"/>
            <p:nvPr/>
          </p:nvSpPr>
          <p:spPr>
            <a:xfrm>
              <a:off x="873278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561" name="TextBox 1560">
              <a:extLst>
                <a:ext uri="{FF2B5EF4-FFF2-40B4-BE49-F238E27FC236}">
                  <a16:creationId xmlns:a16="http://schemas.microsoft.com/office/drawing/2014/main" id="{2F8E98AB-B9EE-F34F-9D07-1926EB896052}"/>
                </a:ext>
              </a:extLst>
            </p:cNvPr>
            <p:cNvSpPr txBox="1"/>
            <p:nvPr/>
          </p:nvSpPr>
          <p:spPr>
            <a:xfrm>
              <a:off x="9379984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562" name="TextBox 1561">
              <a:extLst>
                <a:ext uri="{FF2B5EF4-FFF2-40B4-BE49-F238E27FC236}">
                  <a16:creationId xmlns:a16="http://schemas.microsoft.com/office/drawing/2014/main" id="{1C3C2EED-2873-514B-87B4-0EFC96B9CD6C}"/>
                </a:ext>
              </a:extLst>
            </p:cNvPr>
            <p:cNvSpPr txBox="1"/>
            <p:nvPr/>
          </p:nvSpPr>
          <p:spPr>
            <a:xfrm>
              <a:off x="1008649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63" name="TextBox 1562">
              <a:extLst>
                <a:ext uri="{FF2B5EF4-FFF2-40B4-BE49-F238E27FC236}">
                  <a16:creationId xmlns:a16="http://schemas.microsoft.com/office/drawing/2014/main" id="{DA2FAF30-D388-7049-B8CF-9C00210C76DB}"/>
                </a:ext>
              </a:extLst>
            </p:cNvPr>
            <p:cNvSpPr txBox="1"/>
            <p:nvPr/>
          </p:nvSpPr>
          <p:spPr>
            <a:xfrm>
              <a:off x="1073369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64" name="TextBox 1563">
              <a:extLst>
                <a:ext uri="{FF2B5EF4-FFF2-40B4-BE49-F238E27FC236}">
                  <a16:creationId xmlns:a16="http://schemas.microsoft.com/office/drawing/2014/main" id="{0E2EB028-C213-A54B-BF5D-C12A07DE17EC}"/>
                </a:ext>
              </a:extLst>
            </p:cNvPr>
            <p:cNvSpPr txBox="1"/>
            <p:nvPr/>
          </p:nvSpPr>
          <p:spPr>
            <a:xfrm>
              <a:off x="1138089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65" name="TextBox 1564">
              <a:extLst>
                <a:ext uri="{FF2B5EF4-FFF2-40B4-BE49-F238E27FC236}">
                  <a16:creationId xmlns:a16="http://schemas.microsoft.com/office/drawing/2014/main" id="{C60F9B90-1347-9646-B197-4CF72C265256}"/>
                </a:ext>
              </a:extLst>
            </p:cNvPr>
            <p:cNvSpPr txBox="1"/>
            <p:nvPr/>
          </p:nvSpPr>
          <p:spPr>
            <a:xfrm>
              <a:off x="1202809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52" name="TextBox 1551">
              <a:extLst>
                <a:ext uri="{FF2B5EF4-FFF2-40B4-BE49-F238E27FC236}">
                  <a16:creationId xmlns:a16="http://schemas.microsoft.com/office/drawing/2014/main" id="{3CF132E3-FB90-FF44-A1C5-936E13011D49}"/>
                </a:ext>
              </a:extLst>
            </p:cNvPr>
            <p:cNvSpPr txBox="1"/>
            <p:nvPr/>
          </p:nvSpPr>
          <p:spPr>
            <a:xfrm>
              <a:off x="814489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53" name="TextBox 1552">
              <a:extLst>
                <a:ext uri="{FF2B5EF4-FFF2-40B4-BE49-F238E27FC236}">
                  <a16:creationId xmlns:a16="http://schemas.microsoft.com/office/drawing/2014/main" id="{6DC8D93D-7AB5-5144-AE47-2DEC349A4D2F}"/>
                </a:ext>
              </a:extLst>
            </p:cNvPr>
            <p:cNvSpPr txBox="1"/>
            <p:nvPr/>
          </p:nvSpPr>
          <p:spPr>
            <a:xfrm>
              <a:off x="879209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54" name="TextBox 1553">
              <a:extLst>
                <a:ext uri="{FF2B5EF4-FFF2-40B4-BE49-F238E27FC236}">
                  <a16:creationId xmlns:a16="http://schemas.microsoft.com/office/drawing/2014/main" id="{6214DD88-FE35-2E4F-BF5F-DCA891A87DCB}"/>
                </a:ext>
              </a:extLst>
            </p:cNvPr>
            <p:cNvSpPr txBox="1"/>
            <p:nvPr/>
          </p:nvSpPr>
          <p:spPr>
            <a:xfrm>
              <a:off x="943929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55" name="TextBox 1554">
              <a:extLst>
                <a:ext uri="{FF2B5EF4-FFF2-40B4-BE49-F238E27FC236}">
                  <a16:creationId xmlns:a16="http://schemas.microsoft.com/office/drawing/2014/main" id="{6FBB35D9-3428-644C-B04B-87C58AC089AD}"/>
                </a:ext>
              </a:extLst>
            </p:cNvPr>
            <p:cNvSpPr txBox="1"/>
            <p:nvPr/>
          </p:nvSpPr>
          <p:spPr>
            <a:xfrm>
              <a:off x="1008649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56" name="TextBox 1555">
              <a:extLst>
                <a:ext uri="{FF2B5EF4-FFF2-40B4-BE49-F238E27FC236}">
                  <a16:creationId xmlns:a16="http://schemas.microsoft.com/office/drawing/2014/main" id="{DDD4922D-5678-4849-8AD8-720567A6D834}"/>
                </a:ext>
              </a:extLst>
            </p:cNvPr>
            <p:cNvSpPr txBox="1"/>
            <p:nvPr/>
          </p:nvSpPr>
          <p:spPr>
            <a:xfrm>
              <a:off x="10733693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57" name="TextBox 1556">
              <a:extLst>
                <a:ext uri="{FF2B5EF4-FFF2-40B4-BE49-F238E27FC236}">
                  <a16:creationId xmlns:a16="http://schemas.microsoft.com/office/drawing/2014/main" id="{2B0AE12C-E3ED-F34A-A6B9-CAC04BF73D5E}"/>
                </a:ext>
              </a:extLst>
            </p:cNvPr>
            <p:cNvSpPr txBox="1"/>
            <p:nvPr/>
          </p:nvSpPr>
          <p:spPr>
            <a:xfrm>
              <a:off x="1132158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58" name="TextBox 1557">
              <a:extLst>
                <a:ext uri="{FF2B5EF4-FFF2-40B4-BE49-F238E27FC236}">
                  <a16:creationId xmlns:a16="http://schemas.microsoft.com/office/drawing/2014/main" id="{F15B0660-68E0-3D4C-BE60-8BC6A2D0B5E7}"/>
                </a:ext>
              </a:extLst>
            </p:cNvPr>
            <p:cNvSpPr txBox="1"/>
            <p:nvPr/>
          </p:nvSpPr>
          <p:spPr>
            <a:xfrm>
              <a:off x="1196877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45" name="TextBox 1544">
              <a:extLst>
                <a:ext uri="{FF2B5EF4-FFF2-40B4-BE49-F238E27FC236}">
                  <a16:creationId xmlns:a16="http://schemas.microsoft.com/office/drawing/2014/main" id="{53C2CB88-0350-4347-907A-EED47888C3B0}"/>
                </a:ext>
              </a:extLst>
            </p:cNvPr>
            <p:cNvSpPr txBox="1"/>
            <p:nvPr/>
          </p:nvSpPr>
          <p:spPr>
            <a:xfrm>
              <a:off x="808558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6" name="TextBox 1545">
              <a:extLst>
                <a:ext uri="{FF2B5EF4-FFF2-40B4-BE49-F238E27FC236}">
                  <a16:creationId xmlns:a16="http://schemas.microsoft.com/office/drawing/2014/main" id="{BB7D5CF1-5ED9-7E4F-A286-9F84FE1B0A70}"/>
                </a:ext>
              </a:extLst>
            </p:cNvPr>
            <p:cNvSpPr txBox="1"/>
            <p:nvPr/>
          </p:nvSpPr>
          <p:spPr>
            <a:xfrm>
              <a:off x="873278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47" name="TextBox 1546">
              <a:extLst>
                <a:ext uri="{FF2B5EF4-FFF2-40B4-BE49-F238E27FC236}">
                  <a16:creationId xmlns:a16="http://schemas.microsoft.com/office/drawing/2014/main" id="{F00E0682-9BA8-684D-B25C-E15F8CACF085}"/>
                </a:ext>
              </a:extLst>
            </p:cNvPr>
            <p:cNvSpPr txBox="1"/>
            <p:nvPr/>
          </p:nvSpPr>
          <p:spPr>
            <a:xfrm>
              <a:off x="937998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48" name="TextBox 1547">
              <a:extLst>
                <a:ext uri="{FF2B5EF4-FFF2-40B4-BE49-F238E27FC236}">
                  <a16:creationId xmlns:a16="http://schemas.microsoft.com/office/drawing/2014/main" id="{87AFF639-9652-E54B-A9AC-A6CE956748B0}"/>
                </a:ext>
              </a:extLst>
            </p:cNvPr>
            <p:cNvSpPr txBox="1"/>
            <p:nvPr/>
          </p:nvSpPr>
          <p:spPr>
            <a:xfrm>
              <a:off x="1002718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549" name="TextBox 1548">
              <a:extLst>
                <a:ext uri="{FF2B5EF4-FFF2-40B4-BE49-F238E27FC236}">
                  <a16:creationId xmlns:a16="http://schemas.microsoft.com/office/drawing/2014/main" id="{3E01290F-9CFE-CC4F-AA63-7A6F5FF8E534}"/>
                </a:ext>
              </a:extLst>
            </p:cNvPr>
            <p:cNvSpPr txBox="1"/>
            <p:nvPr/>
          </p:nvSpPr>
          <p:spPr>
            <a:xfrm>
              <a:off x="1067438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50" name="TextBox 1549">
              <a:extLst>
                <a:ext uri="{FF2B5EF4-FFF2-40B4-BE49-F238E27FC236}">
                  <a16:creationId xmlns:a16="http://schemas.microsoft.com/office/drawing/2014/main" id="{21BB86E9-7F43-4B41-AECB-158A9D22D29F}"/>
                </a:ext>
              </a:extLst>
            </p:cNvPr>
            <p:cNvSpPr txBox="1"/>
            <p:nvPr/>
          </p:nvSpPr>
          <p:spPr>
            <a:xfrm>
              <a:off x="1132158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51" name="TextBox 1550">
              <a:extLst>
                <a:ext uri="{FF2B5EF4-FFF2-40B4-BE49-F238E27FC236}">
                  <a16:creationId xmlns:a16="http://schemas.microsoft.com/office/drawing/2014/main" id="{EBD7A53D-07C4-C64E-81C2-BA4ECCDC4636}"/>
                </a:ext>
              </a:extLst>
            </p:cNvPr>
            <p:cNvSpPr txBox="1"/>
            <p:nvPr/>
          </p:nvSpPr>
          <p:spPr>
            <a:xfrm>
              <a:off x="1196877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38" name="TextBox 1537">
              <a:extLst>
                <a:ext uri="{FF2B5EF4-FFF2-40B4-BE49-F238E27FC236}">
                  <a16:creationId xmlns:a16="http://schemas.microsoft.com/office/drawing/2014/main" id="{4DBE6016-0A67-FA4A-B2F7-298D7CD746A9}"/>
                </a:ext>
              </a:extLst>
            </p:cNvPr>
            <p:cNvSpPr txBox="1"/>
            <p:nvPr/>
          </p:nvSpPr>
          <p:spPr>
            <a:xfrm>
              <a:off x="808558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39" name="TextBox 1538">
              <a:extLst>
                <a:ext uri="{FF2B5EF4-FFF2-40B4-BE49-F238E27FC236}">
                  <a16:creationId xmlns:a16="http://schemas.microsoft.com/office/drawing/2014/main" id="{F2ABD0D6-8543-1643-A33E-B01D018901FB}"/>
                </a:ext>
              </a:extLst>
            </p:cNvPr>
            <p:cNvSpPr txBox="1"/>
            <p:nvPr/>
          </p:nvSpPr>
          <p:spPr>
            <a:xfrm>
              <a:off x="873278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40" name="TextBox 1539">
              <a:extLst>
                <a:ext uri="{FF2B5EF4-FFF2-40B4-BE49-F238E27FC236}">
                  <a16:creationId xmlns:a16="http://schemas.microsoft.com/office/drawing/2014/main" id="{DB02ADA2-FB7A-8E41-B5D9-C584BD3CDCDD}"/>
                </a:ext>
              </a:extLst>
            </p:cNvPr>
            <p:cNvSpPr txBox="1"/>
            <p:nvPr/>
          </p:nvSpPr>
          <p:spPr>
            <a:xfrm>
              <a:off x="937998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541" name="TextBox 1540">
              <a:extLst>
                <a:ext uri="{FF2B5EF4-FFF2-40B4-BE49-F238E27FC236}">
                  <a16:creationId xmlns:a16="http://schemas.microsoft.com/office/drawing/2014/main" id="{3E64C346-DE61-5642-9FD3-ABD0B9A8D189}"/>
                </a:ext>
              </a:extLst>
            </p:cNvPr>
            <p:cNvSpPr txBox="1"/>
            <p:nvPr/>
          </p:nvSpPr>
          <p:spPr>
            <a:xfrm>
              <a:off x="1002718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542" name="TextBox 1541">
              <a:extLst>
                <a:ext uri="{FF2B5EF4-FFF2-40B4-BE49-F238E27FC236}">
                  <a16:creationId xmlns:a16="http://schemas.microsoft.com/office/drawing/2014/main" id="{F4267088-8BCB-374E-A4B7-4FA8513CCFA8}"/>
                </a:ext>
              </a:extLst>
            </p:cNvPr>
            <p:cNvSpPr txBox="1"/>
            <p:nvPr/>
          </p:nvSpPr>
          <p:spPr>
            <a:xfrm>
              <a:off x="1067438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543" name="TextBox 1542">
              <a:extLst>
                <a:ext uri="{FF2B5EF4-FFF2-40B4-BE49-F238E27FC236}">
                  <a16:creationId xmlns:a16="http://schemas.microsoft.com/office/drawing/2014/main" id="{451E0971-E9D0-7C41-A8A2-7853DE6B2C19}"/>
                </a:ext>
              </a:extLst>
            </p:cNvPr>
            <p:cNvSpPr txBox="1"/>
            <p:nvPr/>
          </p:nvSpPr>
          <p:spPr>
            <a:xfrm>
              <a:off x="1132158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544" name="TextBox 1543">
              <a:extLst>
                <a:ext uri="{FF2B5EF4-FFF2-40B4-BE49-F238E27FC236}">
                  <a16:creationId xmlns:a16="http://schemas.microsoft.com/office/drawing/2014/main" id="{3BF63AF9-AB05-9A4D-AD30-AF849309C26E}"/>
                </a:ext>
              </a:extLst>
            </p:cNvPr>
            <p:cNvSpPr txBox="1"/>
            <p:nvPr/>
          </p:nvSpPr>
          <p:spPr>
            <a:xfrm>
              <a:off x="1196877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531" name="TextBox 1530">
              <a:extLst>
                <a:ext uri="{FF2B5EF4-FFF2-40B4-BE49-F238E27FC236}">
                  <a16:creationId xmlns:a16="http://schemas.microsoft.com/office/drawing/2014/main" id="{2792FC39-FE98-6341-B4BC-57A108EBA864}"/>
                </a:ext>
              </a:extLst>
            </p:cNvPr>
            <p:cNvSpPr txBox="1"/>
            <p:nvPr/>
          </p:nvSpPr>
          <p:spPr>
            <a:xfrm>
              <a:off x="808558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532" name="TextBox 1531">
              <a:extLst>
                <a:ext uri="{FF2B5EF4-FFF2-40B4-BE49-F238E27FC236}">
                  <a16:creationId xmlns:a16="http://schemas.microsoft.com/office/drawing/2014/main" id="{150D51F1-8FA5-894F-9C03-2AA7E55ADD23}"/>
                </a:ext>
              </a:extLst>
            </p:cNvPr>
            <p:cNvSpPr txBox="1"/>
            <p:nvPr/>
          </p:nvSpPr>
          <p:spPr>
            <a:xfrm>
              <a:off x="873278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533" name="TextBox 1532">
              <a:extLst>
                <a:ext uri="{FF2B5EF4-FFF2-40B4-BE49-F238E27FC236}">
                  <a16:creationId xmlns:a16="http://schemas.microsoft.com/office/drawing/2014/main" id="{7FF28499-EBAE-2543-80DB-64C51F2EF051}"/>
                </a:ext>
              </a:extLst>
            </p:cNvPr>
            <p:cNvSpPr txBox="1"/>
            <p:nvPr/>
          </p:nvSpPr>
          <p:spPr>
            <a:xfrm>
              <a:off x="937998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534" name="TextBox 1533">
              <a:extLst>
                <a:ext uri="{FF2B5EF4-FFF2-40B4-BE49-F238E27FC236}">
                  <a16:creationId xmlns:a16="http://schemas.microsoft.com/office/drawing/2014/main" id="{90FAA33A-2029-F547-BAAD-6550448ED8EF}"/>
                </a:ext>
              </a:extLst>
            </p:cNvPr>
            <p:cNvSpPr txBox="1"/>
            <p:nvPr/>
          </p:nvSpPr>
          <p:spPr>
            <a:xfrm>
              <a:off x="10027183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535" name="TextBox 1534">
              <a:extLst>
                <a:ext uri="{FF2B5EF4-FFF2-40B4-BE49-F238E27FC236}">
                  <a16:creationId xmlns:a16="http://schemas.microsoft.com/office/drawing/2014/main" id="{5A3CBECF-7CBD-6248-B6AE-CBBB7336F26A}"/>
                </a:ext>
              </a:extLst>
            </p:cNvPr>
            <p:cNvSpPr txBox="1"/>
            <p:nvPr/>
          </p:nvSpPr>
          <p:spPr>
            <a:xfrm>
              <a:off x="10674382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5D4CA1D5-CDEC-B445-B746-B82BD46ED5FC}"/>
                </a:ext>
              </a:extLst>
            </p:cNvPr>
            <p:cNvSpPr txBox="1"/>
            <p:nvPr/>
          </p:nvSpPr>
          <p:spPr>
            <a:xfrm>
              <a:off x="11380892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37" name="TextBox 1536">
              <a:extLst>
                <a:ext uri="{FF2B5EF4-FFF2-40B4-BE49-F238E27FC236}">
                  <a16:creationId xmlns:a16="http://schemas.microsoft.com/office/drawing/2014/main" id="{BEEDB1D0-2ED2-7641-AD99-F70ECD3624F8}"/>
                </a:ext>
              </a:extLst>
            </p:cNvPr>
            <p:cNvSpPr txBox="1"/>
            <p:nvPr/>
          </p:nvSpPr>
          <p:spPr>
            <a:xfrm>
              <a:off x="12028090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35CF8D6B-92BB-6C4D-B87D-23FC7B541C58}"/>
                </a:ext>
              </a:extLst>
            </p:cNvPr>
            <p:cNvCxnSpPr/>
            <p:nvPr/>
          </p:nvCxnSpPr>
          <p:spPr>
            <a:xfrm>
              <a:off x="8005014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E7F77E-4463-3541-A333-72FB9B52B024}"/>
              </a:ext>
            </a:extLst>
          </p:cNvPr>
          <p:cNvGrpSpPr/>
          <p:nvPr/>
        </p:nvGrpSpPr>
        <p:grpSpPr>
          <a:xfrm>
            <a:off x="13189299" y="4933557"/>
            <a:ext cx="4471639" cy="3848886"/>
            <a:chOff x="13189299" y="4933557"/>
            <a:chExt cx="4471639" cy="3848886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611F2838-9142-3540-B75C-6BB37F7F65EB}"/>
                </a:ext>
              </a:extLst>
            </p:cNvPr>
            <p:cNvSpPr txBox="1"/>
            <p:nvPr/>
          </p:nvSpPr>
          <p:spPr>
            <a:xfrm>
              <a:off x="14958483" y="4933557"/>
              <a:ext cx="93326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JULY</a:t>
              </a:r>
            </a:p>
          </p:txBody>
        </p:sp>
        <p:sp>
          <p:nvSpPr>
            <p:cNvPr id="1623" name="TextBox 1622">
              <a:extLst>
                <a:ext uri="{FF2B5EF4-FFF2-40B4-BE49-F238E27FC236}">
                  <a16:creationId xmlns:a16="http://schemas.microsoft.com/office/drawing/2014/main" id="{458DD0F7-57D3-2C43-A7E3-C2A489E2C3B7}"/>
                </a:ext>
              </a:extLst>
            </p:cNvPr>
            <p:cNvSpPr txBox="1"/>
            <p:nvPr/>
          </p:nvSpPr>
          <p:spPr>
            <a:xfrm>
              <a:off x="13318763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624" name="TextBox 1623">
              <a:extLst>
                <a:ext uri="{FF2B5EF4-FFF2-40B4-BE49-F238E27FC236}">
                  <a16:creationId xmlns:a16="http://schemas.microsoft.com/office/drawing/2014/main" id="{633E2E99-3C86-2F4C-9F17-4558FB7373DB}"/>
                </a:ext>
              </a:extLst>
            </p:cNvPr>
            <p:cNvSpPr txBox="1"/>
            <p:nvPr/>
          </p:nvSpPr>
          <p:spPr>
            <a:xfrm>
              <a:off x="13916268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625" name="TextBox 1624">
              <a:extLst>
                <a:ext uri="{FF2B5EF4-FFF2-40B4-BE49-F238E27FC236}">
                  <a16:creationId xmlns:a16="http://schemas.microsoft.com/office/drawing/2014/main" id="{60DBE69E-3CAB-CF4C-BCA5-57A3674915D9}"/>
                </a:ext>
              </a:extLst>
            </p:cNvPr>
            <p:cNvSpPr txBox="1"/>
            <p:nvPr/>
          </p:nvSpPr>
          <p:spPr>
            <a:xfrm>
              <a:off x="14606749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626" name="TextBox 1625">
              <a:extLst>
                <a:ext uri="{FF2B5EF4-FFF2-40B4-BE49-F238E27FC236}">
                  <a16:creationId xmlns:a16="http://schemas.microsoft.com/office/drawing/2014/main" id="{358CD694-2110-B642-B8D4-90279D160B65}"/>
                </a:ext>
              </a:extLst>
            </p:cNvPr>
            <p:cNvSpPr txBox="1"/>
            <p:nvPr/>
          </p:nvSpPr>
          <p:spPr>
            <a:xfrm>
              <a:off x="15197042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627" name="TextBox 1626">
              <a:extLst>
                <a:ext uri="{FF2B5EF4-FFF2-40B4-BE49-F238E27FC236}">
                  <a16:creationId xmlns:a16="http://schemas.microsoft.com/office/drawing/2014/main" id="{0986CA85-C6CA-2A4A-B156-DEC1E878BB98}"/>
                </a:ext>
              </a:extLst>
            </p:cNvPr>
            <p:cNvSpPr txBox="1"/>
            <p:nvPr/>
          </p:nvSpPr>
          <p:spPr>
            <a:xfrm>
              <a:off x="15901147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628" name="TextBox 1627">
              <a:extLst>
                <a:ext uri="{FF2B5EF4-FFF2-40B4-BE49-F238E27FC236}">
                  <a16:creationId xmlns:a16="http://schemas.microsoft.com/office/drawing/2014/main" id="{33893963-B961-3349-AE74-C220CBB32D6A}"/>
                </a:ext>
              </a:extLst>
            </p:cNvPr>
            <p:cNvSpPr txBox="1"/>
            <p:nvPr/>
          </p:nvSpPr>
          <p:spPr>
            <a:xfrm>
              <a:off x="16552354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629" name="TextBox 1628">
              <a:extLst>
                <a:ext uri="{FF2B5EF4-FFF2-40B4-BE49-F238E27FC236}">
                  <a16:creationId xmlns:a16="http://schemas.microsoft.com/office/drawing/2014/main" id="{82349E38-1E96-7748-A691-04B3FA9E7C29}"/>
                </a:ext>
              </a:extLst>
            </p:cNvPr>
            <p:cNvSpPr txBox="1"/>
            <p:nvPr/>
          </p:nvSpPr>
          <p:spPr>
            <a:xfrm>
              <a:off x="17201956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616" name="TextBox 1615">
              <a:extLst>
                <a:ext uri="{FF2B5EF4-FFF2-40B4-BE49-F238E27FC236}">
                  <a16:creationId xmlns:a16="http://schemas.microsoft.com/office/drawing/2014/main" id="{D287B9B1-C7BA-AB45-A7D3-A7C4F807D3B7}"/>
                </a:ext>
              </a:extLst>
            </p:cNvPr>
            <p:cNvSpPr txBox="1"/>
            <p:nvPr/>
          </p:nvSpPr>
          <p:spPr>
            <a:xfrm>
              <a:off x="13269871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17" name="TextBox 1616">
              <a:extLst>
                <a:ext uri="{FF2B5EF4-FFF2-40B4-BE49-F238E27FC236}">
                  <a16:creationId xmlns:a16="http://schemas.microsoft.com/office/drawing/2014/main" id="{CCE8DE69-BCEF-444B-B531-8EBE5D726E7F}"/>
                </a:ext>
              </a:extLst>
            </p:cNvPr>
            <p:cNvSpPr txBox="1"/>
            <p:nvPr/>
          </p:nvSpPr>
          <p:spPr>
            <a:xfrm>
              <a:off x="13917070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18" name="TextBox 1617">
              <a:extLst>
                <a:ext uri="{FF2B5EF4-FFF2-40B4-BE49-F238E27FC236}">
                  <a16:creationId xmlns:a16="http://schemas.microsoft.com/office/drawing/2014/main" id="{02F58BD4-670B-E04F-9A6C-A9F8562D2390}"/>
                </a:ext>
              </a:extLst>
            </p:cNvPr>
            <p:cNvSpPr txBox="1"/>
            <p:nvPr/>
          </p:nvSpPr>
          <p:spPr>
            <a:xfrm>
              <a:off x="14564269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619" name="TextBox 1618">
              <a:extLst>
                <a:ext uri="{FF2B5EF4-FFF2-40B4-BE49-F238E27FC236}">
                  <a16:creationId xmlns:a16="http://schemas.microsoft.com/office/drawing/2014/main" id="{A2E22252-39BB-7148-ABFF-CC6A2856D454}"/>
                </a:ext>
              </a:extLst>
            </p:cNvPr>
            <p:cNvSpPr txBox="1"/>
            <p:nvPr/>
          </p:nvSpPr>
          <p:spPr>
            <a:xfrm>
              <a:off x="15211468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620" name="TextBox 1619">
              <a:extLst>
                <a:ext uri="{FF2B5EF4-FFF2-40B4-BE49-F238E27FC236}">
                  <a16:creationId xmlns:a16="http://schemas.microsoft.com/office/drawing/2014/main" id="{CF4E1022-5CAA-7F41-BF93-267AF75F1B15}"/>
                </a:ext>
              </a:extLst>
            </p:cNvPr>
            <p:cNvSpPr txBox="1"/>
            <p:nvPr/>
          </p:nvSpPr>
          <p:spPr>
            <a:xfrm>
              <a:off x="15858667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621" name="TextBox 1620">
              <a:extLst>
                <a:ext uri="{FF2B5EF4-FFF2-40B4-BE49-F238E27FC236}">
                  <a16:creationId xmlns:a16="http://schemas.microsoft.com/office/drawing/2014/main" id="{2A5F690D-4C8D-A847-AEDC-890B49928F2A}"/>
                </a:ext>
              </a:extLst>
            </p:cNvPr>
            <p:cNvSpPr txBox="1"/>
            <p:nvPr/>
          </p:nvSpPr>
          <p:spPr>
            <a:xfrm>
              <a:off x="16565177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622" name="TextBox 1621">
              <a:extLst>
                <a:ext uri="{FF2B5EF4-FFF2-40B4-BE49-F238E27FC236}">
                  <a16:creationId xmlns:a16="http://schemas.microsoft.com/office/drawing/2014/main" id="{4C012B77-3720-2D4A-85A0-18E117A376FA}"/>
                </a:ext>
              </a:extLst>
            </p:cNvPr>
            <p:cNvSpPr txBox="1"/>
            <p:nvPr/>
          </p:nvSpPr>
          <p:spPr>
            <a:xfrm>
              <a:off x="1721237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609" name="TextBox 1608">
              <a:extLst>
                <a:ext uri="{FF2B5EF4-FFF2-40B4-BE49-F238E27FC236}">
                  <a16:creationId xmlns:a16="http://schemas.microsoft.com/office/drawing/2014/main" id="{AF0E3040-B373-B840-B1AB-C1423785228B}"/>
                </a:ext>
              </a:extLst>
            </p:cNvPr>
            <p:cNvSpPr txBox="1"/>
            <p:nvPr/>
          </p:nvSpPr>
          <p:spPr>
            <a:xfrm>
              <a:off x="13329182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610" name="TextBox 1609">
              <a:extLst>
                <a:ext uri="{FF2B5EF4-FFF2-40B4-BE49-F238E27FC236}">
                  <a16:creationId xmlns:a16="http://schemas.microsoft.com/office/drawing/2014/main" id="{DFA6BF52-D832-2745-A5E3-5D8D3A481D64}"/>
                </a:ext>
              </a:extLst>
            </p:cNvPr>
            <p:cNvSpPr txBox="1"/>
            <p:nvPr/>
          </p:nvSpPr>
          <p:spPr>
            <a:xfrm>
              <a:off x="13976381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611" name="TextBox 1610">
              <a:extLst>
                <a:ext uri="{FF2B5EF4-FFF2-40B4-BE49-F238E27FC236}">
                  <a16:creationId xmlns:a16="http://schemas.microsoft.com/office/drawing/2014/main" id="{AB8D9443-39FD-6C42-9A10-7111B0D0AEBC}"/>
                </a:ext>
              </a:extLst>
            </p:cNvPr>
            <p:cNvSpPr txBox="1"/>
            <p:nvPr/>
          </p:nvSpPr>
          <p:spPr>
            <a:xfrm>
              <a:off x="14623580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612" name="TextBox 1611">
              <a:extLst>
                <a:ext uri="{FF2B5EF4-FFF2-40B4-BE49-F238E27FC236}">
                  <a16:creationId xmlns:a16="http://schemas.microsoft.com/office/drawing/2014/main" id="{48AA9405-3ECE-2044-BEB6-5FBBA7695A1F}"/>
                </a:ext>
              </a:extLst>
            </p:cNvPr>
            <p:cNvSpPr txBox="1"/>
            <p:nvPr/>
          </p:nvSpPr>
          <p:spPr>
            <a:xfrm>
              <a:off x="15270779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613" name="TextBox 1612">
              <a:extLst>
                <a:ext uri="{FF2B5EF4-FFF2-40B4-BE49-F238E27FC236}">
                  <a16:creationId xmlns:a16="http://schemas.microsoft.com/office/drawing/2014/main" id="{CA4FEDDB-B2A2-7D46-AFE1-EC21C3A33B05}"/>
                </a:ext>
              </a:extLst>
            </p:cNvPr>
            <p:cNvSpPr txBox="1"/>
            <p:nvPr/>
          </p:nvSpPr>
          <p:spPr>
            <a:xfrm>
              <a:off x="15917978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614" name="TextBox 1613">
              <a:extLst>
                <a:ext uri="{FF2B5EF4-FFF2-40B4-BE49-F238E27FC236}">
                  <a16:creationId xmlns:a16="http://schemas.microsoft.com/office/drawing/2014/main" id="{E5F182CE-E37A-B54F-AB15-AF85D62B8C11}"/>
                </a:ext>
              </a:extLst>
            </p:cNvPr>
            <p:cNvSpPr txBox="1"/>
            <p:nvPr/>
          </p:nvSpPr>
          <p:spPr>
            <a:xfrm>
              <a:off x="1656517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615" name="TextBox 1614">
              <a:extLst>
                <a:ext uri="{FF2B5EF4-FFF2-40B4-BE49-F238E27FC236}">
                  <a16:creationId xmlns:a16="http://schemas.microsoft.com/office/drawing/2014/main" id="{FDB42BEF-44CD-DA45-B9F7-C8904661B15D}"/>
                </a:ext>
              </a:extLst>
            </p:cNvPr>
            <p:cNvSpPr txBox="1"/>
            <p:nvPr/>
          </p:nvSpPr>
          <p:spPr>
            <a:xfrm>
              <a:off x="1721237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602" name="TextBox 1601">
              <a:extLst>
                <a:ext uri="{FF2B5EF4-FFF2-40B4-BE49-F238E27FC236}">
                  <a16:creationId xmlns:a16="http://schemas.microsoft.com/office/drawing/2014/main" id="{8CE4A76C-B9DA-EC4B-BB07-E63D485B3739}"/>
                </a:ext>
              </a:extLst>
            </p:cNvPr>
            <p:cNvSpPr txBox="1"/>
            <p:nvPr/>
          </p:nvSpPr>
          <p:spPr>
            <a:xfrm>
              <a:off x="1326987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603" name="TextBox 1602">
              <a:extLst>
                <a:ext uri="{FF2B5EF4-FFF2-40B4-BE49-F238E27FC236}">
                  <a16:creationId xmlns:a16="http://schemas.microsoft.com/office/drawing/2014/main" id="{5B46F227-A0B4-C747-9314-E91BD0A45344}"/>
                </a:ext>
              </a:extLst>
            </p:cNvPr>
            <p:cNvSpPr txBox="1"/>
            <p:nvPr/>
          </p:nvSpPr>
          <p:spPr>
            <a:xfrm>
              <a:off x="1391707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604" name="TextBox 1603">
              <a:extLst>
                <a:ext uri="{FF2B5EF4-FFF2-40B4-BE49-F238E27FC236}">
                  <a16:creationId xmlns:a16="http://schemas.microsoft.com/office/drawing/2014/main" id="{0552D6DC-CCF4-114C-B9FB-500E987A5AFC}"/>
                </a:ext>
              </a:extLst>
            </p:cNvPr>
            <p:cNvSpPr txBox="1"/>
            <p:nvPr/>
          </p:nvSpPr>
          <p:spPr>
            <a:xfrm>
              <a:off x="1456426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605" name="TextBox 1604">
              <a:extLst>
                <a:ext uri="{FF2B5EF4-FFF2-40B4-BE49-F238E27FC236}">
                  <a16:creationId xmlns:a16="http://schemas.microsoft.com/office/drawing/2014/main" id="{44519DBE-C100-ED4F-A38E-14D2C3308E88}"/>
                </a:ext>
              </a:extLst>
            </p:cNvPr>
            <p:cNvSpPr txBox="1"/>
            <p:nvPr/>
          </p:nvSpPr>
          <p:spPr>
            <a:xfrm>
              <a:off x="1521146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745FF1D8-958B-9344-A62C-4D9FC87704E0}"/>
                </a:ext>
              </a:extLst>
            </p:cNvPr>
            <p:cNvSpPr txBox="1"/>
            <p:nvPr/>
          </p:nvSpPr>
          <p:spPr>
            <a:xfrm>
              <a:off x="15858667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607" name="TextBox 1606">
              <a:extLst>
                <a:ext uri="{FF2B5EF4-FFF2-40B4-BE49-F238E27FC236}">
                  <a16:creationId xmlns:a16="http://schemas.microsoft.com/office/drawing/2014/main" id="{E4CDCDBD-8FA5-2044-998D-EE176617BE55}"/>
                </a:ext>
              </a:extLst>
            </p:cNvPr>
            <p:cNvSpPr txBox="1"/>
            <p:nvPr/>
          </p:nvSpPr>
          <p:spPr>
            <a:xfrm>
              <a:off x="1650586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08" name="TextBox 1607">
              <a:extLst>
                <a:ext uri="{FF2B5EF4-FFF2-40B4-BE49-F238E27FC236}">
                  <a16:creationId xmlns:a16="http://schemas.microsoft.com/office/drawing/2014/main" id="{844881F7-D828-9C49-98D7-AFA2A5DC8179}"/>
                </a:ext>
              </a:extLst>
            </p:cNvPr>
            <p:cNvSpPr txBox="1"/>
            <p:nvPr/>
          </p:nvSpPr>
          <p:spPr>
            <a:xfrm>
              <a:off x="1715306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95" name="TextBox 1594">
              <a:extLst>
                <a:ext uri="{FF2B5EF4-FFF2-40B4-BE49-F238E27FC236}">
                  <a16:creationId xmlns:a16="http://schemas.microsoft.com/office/drawing/2014/main" id="{64D28A9D-7FA4-E648-A19F-DA8E5F7806DA}"/>
                </a:ext>
              </a:extLst>
            </p:cNvPr>
            <p:cNvSpPr txBox="1"/>
            <p:nvPr/>
          </p:nvSpPr>
          <p:spPr>
            <a:xfrm>
              <a:off x="1326987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96" name="TextBox 1595">
              <a:extLst>
                <a:ext uri="{FF2B5EF4-FFF2-40B4-BE49-F238E27FC236}">
                  <a16:creationId xmlns:a16="http://schemas.microsoft.com/office/drawing/2014/main" id="{1CB8AF3C-352C-0641-BC56-AA309FA075F1}"/>
                </a:ext>
              </a:extLst>
            </p:cNvPr>
            <p:cNvSpPr txBox="1"/>
            <p:nvPr/>
          </p:nvSpPr>
          <p:spPr>
            <a:xfrm>
              <a:off x="1391707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97" name="TextBox 1596">
              <a:extLst>
                <a:ext uri="{FF2B5EF4-FFF2-40B4-BE49-F238E27FC236}">
                  <a16:creationId xmlns:a16="http://schemas.microsoft.com/office/drawing/2014/main" id="{6E3ECC41-79FA-F849-BB5E-77C4ED16ED9C}"/>
                </a:ext>
              </a:extLst>
            </p:cNvPr>
            <p:cNvSpPr txBox="1"/>
            <p:nvPr/>
          </p:nvSpPr>
          <p:spPr>
            <a:xfrm>
              <a:off x="1456426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98" name="TextBox 1597">
              <a:extLst>
                <a:ext uri="{FF2B5EF4-FFF2-40B4-BE49-F238E27FC236}">
                  <a16:creationId xmlns:a16="http://schemas.microsoft.com/office/drawing/2014/main" id="{D8FC2C59-D53B-0A42-BAB6-2EF5D4B61064}"/>
                </a:ext>
              </a:extLst>
            </p:cNvPr>
            <p:cNvSpPr txBox="1"/>
            <p:nvPr/>
          </p:nvSpPr>
          <p:spPr>
            <a:xfrm>
              <a:off x="1521146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99" name="TextBox 1598">
              <a:extLst>
                <a:ext uri="{FF2B5EF4-FFF2-40B4-BE49-F238E27FC236}">
                  <a16:creationId xmlns:a16="http://schemas.microsoft.com/office/drawing/2014/main" id="{0C76CC69-074C-0B4A-93EA-2C9D07716B6B}"/>
                </a:ext>
              </a:extLst>
            </p:cNvPr>
            <p:cNvSpPr txBox="1"/>
            <p:nvPr/>
          </p:nvSpPr>
          <p:spPr>
            <a:xfrm>
              <a:off x="15858667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00" name="TextBox 1599">
              <a:extLst>
                <a:ext uri="{FF2B5EF4-FFF2-40B4-BE49-F238E27FC236}">
                  <a16:creationId xmlns:a16="http://schemas.microsoft.com/office/drawing/2014/main" id="{50247E9C-7C2F-A24C-A503-786237A67E6E}"/>
                </a:ext>
              </a:extLst>
            </p:cNvPr>
            <p:cNvSpPr txBox="1"/>
            <p:nvPr/>
          </p:nvSpPr>
          <p:spPr>
            <a:xfrm>
              <a:off x="1650586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01" name="TextBox 1600">
              <a:extLst>
                <a:ext uri="{FF2B5EF4-FFF2-40B4-BE49-F238E27FC236}">
                  <a16:creationId xmlns:a16="http://schemas.microsoft.com/office/drawing/2014/main" id="{40A99A56-96BB-F44D-B190-55F42F45FE84}"/>
                </a:ext>
              </a:extLst>
            </p:cNvPr>
            <p:cNvSpPr txBox="1"/>
            <p:nvPr/>
          </p:nvSpPr>
          <p:spPr>
            <a:xfrm>
              <a:off x="1715306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579" name="TextBox 1578">
              <a:extLst>
                <a:ext uri="{FF2B5EF4-FFF2-40B4-BE49-F238E27FC236}">
                  <a16:creationId xmlns:a16="http://schemas.microsoft.com/office/drawing/2014/main" id="{36578E37-44E6-C346-9D2E-EE7D6CA6DD00}"/>
                </a:ext>
              </a:extLst>
            </p:cNvPr>
            <p:cNvSpPr txBox="1"/>
            <p:nvPr/>
          </p:nvSpPr>
          <p:spPr>
            <a:xfrm>
              <a:off x="1326987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580" name="TextBox 1579">
              <a:extLst>
                <a:ext uri="{FF2B5EF4-FFF2-40B4-BE49-F238E27FC236}">
                  <a16:creationId xmlns:a16="http://schemas.microsoft.com/office/drawing/2014/main" id="{88985508-ABCE-9941-9D22-832C7D67665B}"/>
                </a:ext>
              </a:extLst>
            </p:cNvPr>
            <p:cNvSpPr txBox="1"/>
            <p:nvPr/>
          </p:nvSpPr>
          <p:spPr>
            <a:xfrm>
              <a:off x="13917070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581" name="TextBox 1580">
              <a:extLst>
                <a:ext uri="{FF2B5EF4-FFF2-40B4-BE49-F238E27FC236}">
                  <a16:creationId xmlns:a16="http://schemas.microsoft.com/office/drawing/2014/main" id="{DF75EC49-82E7-A848-A585-D1B92C6450AF}"/>
                </a:ext>
              </a:extLst>
            </p:cNvPr>
            <p:cNvSpPr txBox="1"/>
            <p:nvPr/>
          </p:nvSpPr>
          <p:spPr>
            <a:xfrm>
              <a:off x="14564269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582" name="TextBox 1581">
              <a:extLst>
                <a:ext uri="{FF2B5EF4-FFF2-40B4-BE49-F238E27FC236}">
                  <a16:creationId xmlns:a16="http://schemas.microsoft.com/office/drawing/2014/main" id="{6A74CC3F-41DA-5848-B987-930299437CBD}"/>
                </a:ext>
              </a:extLst>
            </p:cNvPr>
            <p:cNvSpPr txBox="1"/>
            <p:nvPr/>
          </p:nvSpPr>
          <p:spPr>
            <a:xfrm>
              <a:off x="15211468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583" name="TextBox 1582">
              <a:extLst>
                <a:ext uri="{FF2B5EF4-FFF2-40B4-BE49-F238E27FC236}">
                  <a16:creationId xmlns:a16="http://schemas.microsoft.com/office/drawing/2014/main" id="{B3EF9868-F419-884B-A77E-E0116F230E17}"/>
                </a:ext>
              </a:extLst>
            </p:cNvPr>
            <p:cNvSpPr txBox="1"/>
            <p:nvPr/>
          </p:nvSpPr>
          <p:spPr>
            <a:xfrm>
              <a:off x="15858667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584" name="TextBox 1583">
              <a:extLst>
                <a:ext uri="{FF2B5EF4-FFF2-40B4-BE49-F238E27FC236}">
                  <a16:creationId xmlns:a16="http://schemas.microsoft.com/office/drawing/2014/main" id="{900B03BB-82D2-A143-BF0A-A23B8854DD0D}"/>
                </a:ext>
              </a:extLst>
            </p:cNvPr>
            <p:cNvSpPr txBox="1"/>
            <p:nvPr/>
          </p:nvSpPr>
          <p:spPr>
            <a:xfrm>
              <a:off x="1650586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585" name="TextBox 1584">
              <a:extLst>
                <a:ext uri="{FF2B5EF4-FFF2-40B4-BE49-F238E27FC236}">
                  <a16:creationId xmlns:a16="http://schemas.microsoft.com/office/drawing/2014/main" id="{7A9267E1-F1C6-4249-9B7F-18CFFF7FA820}"/>
                </a:ext>
              </a:extLst>
            </p:cNvPr>
            <p:cNvSpPr txBox="1"/>
            <p:nvPr/>
          </p:nvSpPr>
          <p:spPr>
            <a:xfrm>
              <a:off x="1715306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588" name="TextBox 1587">
              <a:extLst>
                <a:ext uri="{FF2B5EF4-FFF2-40B4-BE49-F238E27FC236}">
                  <a16:creationId xmlns:a16="http://schemas.microsoft.com/office/drawing/2014/main" id="{F7C79229-24A6-D64F-BCD1-9E588BFDD087}"/>
                </a:ext>
              </a:extLst>
            </p:cNvPr>
            <p:cNvSpPr txBox="1"/>
            <p:nvPr/>
          </p:nvSpPr>
          <p:spPr>
            <a:xfrm>
              <a:off x="13269870" y="844388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589" name="TextBox 1588">
              <a:extLst>
                <a:ext uri="{FF2B5EF4-FFF2-40B4-BE49-F238E27FC236}">
                  <a16:creationId xmlns:a16="http://schemas.microsoft.com/office/drawing/2014/main" id="{928D267B-B015-7649-B7DB-45C8F28EFA53}"/>
                </a:ext>
              </a:extLst>
            </p:cNvPr>
            <p:cNvSpPr txBox="1"/>
            <p:nvPr/>
          </p:nvSpPr>
          <p:spPr>
            <a:xfrm>
              <a:off x="13976381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90" name="TextBox 1589">
              <a:extLst>
                <a:ext uri="{FF2B5EF4-FFF2-40B4-BE49-F238E27FC236}">
                  <a16:creationId xmlns:a16="http://schemas.microsoft.com/office/drawing/2014/main" id="{404A54A5-2D83-B940-95E8-047F0760EC15}"/>
                </a:ext>
              </a:extLst>
            </p:cNvPr>
            <p:cNvSpPr txBox="1"/>
            <p:nvPr/>
          </p:nvSpPr>
          <p:spPr>
            <a:xfrm>
              <a:off x="14623580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91" name="TextBox 1590">
              <a:extLst>
                <a:ext uri="{FF2B5EF4-FFF2-40B4-BE49-F238E27FC236}">
                  <a16:creationId xmlns:a16="http://schemas.microsoft.com/office/drawing/2014/main" id="{ABE3EB7A-F9CF-5F46-9B06-06A61CCBC6BA}"/>
                </a:ext>
              </a:extLst>
            </p:cNvPr>
            <p:cNvSpPr txBox="1"/>
            <p:nvPr/>
          </p:nvSpPr>
          <p:spPr>
            <a:xfrm>
              <a:off x="15270779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92" name="TextBox 1591">
              <a:extLst>
                <a:ext uri="{FF2B5EF4-FFF2-40B4-BE49-F238E27FC236}">
                  <a16:creationId xmlns:a16="http://schemas.microsoft.com/office/drawing/2014/main" id="{CEEA3555-430C-9F48-A123-97311E8413C5}"/>
                </a:ext>
              </a:extLst>
            </p:cNvPr>
            <p:cNvSpPr txBox="1"/>
            <p:nvPr/>
          </p:nvSpPr>
          <p:spPr>
            <a:xfrm>
              <a:off x="15917978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93" name="TextBox 1592">
              <a:extLst>
                <a:ext uri="{FF2B5EF4-FFF2-40B4-BE49-F238E27FC236}">
                  <a16:creationId xmlns:a16="http://schemas.microsoft.com/office/drawing/2014/main" id="{B0689170-F6A3-0D48-8AE8-0E5B6A8E6976}"/>
                </a:ext>
              </a:extLst>
            </p:cNvPr>
            <p:cNvSpPr txBox="1"/>
            <p:nvPr/>
          </p:nvSpPr>
          <p:spPr>
            <a:xfrm>
              <a:off x="16565177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94" name="TextBox 1593">
              <a:extLst>
                <a:ext uri="{FF2B5EF4-FFF2-40B4-BE49-F238E27FC236}">
                  <a16:creationId xmlns:a16="http://schemas.microsoft.com/office/drawing/2014/main" id="{FA5CD2C5-FF34-8A49-B1EE-6C4CBDFEA812}"/>
                </a:ext>
              </a:extLst>
            </p:cNvPr>
            <p:cNvSpPr txBox="1"/>
            <p:nvPr/>
          </p:nvSpPr>
          <p:spPr>
            <a:xfrm>
              <a:off x="17212375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EA0C08A5-A134-DC40-9906-50CCEBA1E4C6}"/>
                </a:ext>
              </a:extLst>
            </p:cNvPr>
            <p:cNvCxnSpPr/>
            <p:nvPr/>
          </p:nvCxnSpPr>
          <p:spPr>
            <a:xfrm>
              <a:off x="13189299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53E2C1-237D-3D4F-9C8C-935661F5B1C4}"/>
              </a:ext>
            </a:extLst>
          </p:cNvPr>
          <p:cNvGrpSpPr/>
          <p:nvPr/>
        </p:nvGrpSpPr>
        <p:grpSpPr>
          <a:xfrm>
            <a:off x="18373583" y="4933557"/>
            <a:ext cx="4471639" cy="3381481"/>
            <a:chOff x="18373583" y="4933557"/>
            <a:chExt cx="4471639" cy="3381481"/>
          </a:xfrm>
        </p:grpSpPr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0AA872C-9C25-F74D-A16C-F00D10B799F5}"/>
                </a:ext>
              </a:extLst>
            </p:cNvPr>
            <p:cNvSpPr txBox="1"/>
            <p:nvPr/>
          </p:nvSpPr>
          <p:spPr>
            <a:xfrm>
              <a:off x="19884685" y="4933557"/>
              <a:ext cx="144943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AUGUST</a:t>
              </a:r>
            </a:p>
          </p:txBody>
        </p:sp>
        <p:sp>
          <p:nvSpPr>
            <p:cNvPr id="1673" name="TextBox 1672">
              <a:extLst>
                <a:ext uri="{FF2B5EF4-FFF2-40B4-BE49-F238E27FC236}">
                  <a16:creationId xmlns:a16="http://schemas.microsoft.com/office/drawing/2014/main" id="{1097B703-C77C-6044-9D85-20F911BC7E55}"/>
                </a:ext>
              </a:extLst>
            </p:cNvPr>
            <p:cNvSpPr txBox="1"/>
            <p:nvPr/>
          </p:nvSpPr>
          <p:spPr>
            <a:xfrm>
              <a:off x="18503047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674" name="TextBox 1673">
              <a:extLst>
                <a:ext uri="{FF2B5EF4-FFF2-40B4-BE49-F238E27FC236}">
                  <a16:creationId xmlns:a16="http://schemas.microsoft.com/office/drawing/2014/main" id="{96908A9F-125C-DE40-ADAF-5E1626003239}"/>
                </a:ext>
              </a:extLst>
            </p:cNvPr>
            <p:cNvSpPr txBox="1"/>
            <p:nvPr/>
          </p:nvSpPr>
          <p:spPr>
            <a:xfrm>
              <a:off x="19100552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675" name="TextBox 1674">
              <a:extLst>
                <a:ext uri="{FF2B5EF4-FFF2-40B4-BE49-F238E27FC236}">
                  <a16:creationId xmlns:a16="http://schemas.microsoft.com/office/drawing/2014/main" id="{609AA072-730A-2144-92CF-0044DB6491D3}"/>
                </a:ext>
              </a:extLst>
            </p:cNvPr>
            <p:cNvSpPr txBox="1"/>
            <p:nvPr/>
          </p:nvSpPr>
          <p:spPr>
            <a:xfrm>
              <a:off x="19791033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676" name="TextBox 1675">
              <a:extLst>
                <a:ext uri="{FF2B5EF4-FFF2-40B4-BE49-F238E27FC236}">
                  <a16:creationId xmlns:a16="http://schemas.microsoft.com/office/drawing/2014/main" id="{77BAF164-FB0F-9F43-9C20-86EFADB7F603}"/>
                </a:ext>
              </a:extLst>
            </p:cNvPr>
            <p:cNvSpPr txBox="1"/>
            <p:nvPr/>
          </p:nvSpPr>
          <p:spPr>
            <a:xfrm>
              <a:off x="20381326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677" name="TextBox 1676">
              <a:extLst>
                <a:ext uri="{FF2B5EF4-FFF2-40B4-BE49-F238E27FC236}">
                  <a16:creationId xmlns:a16="http://schemas.microsoft.com/office/drawing/2014/main" id="{156E0B0A-9218-D841-B776-657C538BD5FC}"/>
                </a:ext>
              </a:extLst>
            </p:cNvPr>
            <p:cNvSpPr txBox="1"/>
            <p:nvPr/>
          </p:nvSpPr>
          <p:spPr>
            <a:xfrm>
              <a:off x="21085431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678" name="TextBox 1677">
              <a:extLst>
                <a:ext uri="{FF2B5EF4-FFF2-40B4-BE49-F238E27FC236}">
                  <a16:creationId xmlns:a16="http://schemas.microsoft.com/office/drawing/2014/main" id="{8CF9258E-7B3D-9447-AD7E-223437DA8052}"/>
                </a:ext>
              </a:extLst>
            </p:cNvPr>
            <p:cNvSpPr txBox="1"/>
            <p:nvPr/>
          </p:nvSpPr>
          <p:spPr>
            <a:xfrm>
              <a:off x="21736638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679" name="TextBox 1678">
              <a:extLst>
                <a:ext uri="{FF2B5EF4-FFF2-40B4-BE49-F238E27FC236}">
                  <a16:creationId xmlns:a16="http://schemas.microsoft.com/office/drawing/2014/main" id="{025D2C22-9D87-4741-A360-CCBBF6010BEF}"/>
                </a:ext>
              </a:extLst>
            </p:cNvPr>
            <p:cNvSpPr txBox="1"/>
            <p:nvPr/>
          </p:nvSpPr>
          <p:spPr>
            <a:xfrm>
              <a:off x="22386240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666" name="TextBox 1665">
              <a:extLst>
                <a:ext uri="{FF2B5EF4-FFF2-40B4-BE49-F238E27FC236}">
                  <a16:creationId xmlns:a16="http://schemas.microsoft.com/office/drawing/2014/main" id="{CD33A787-791F-064B-B0F7-BE9D2120FE74}"/>
                </a:ext>
              </a:extLst>
            </p:cNvPr>
            <p:cNvSpPr txBox="1"/>
            <p:nvPr/>
          </p:nvSpPr>
          <p:spPr>
            <a:xfrm>
              <a:off x="1845415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667" name="TextBox 1666">
              <a:extLst>
                <a:ext uri="{FF2B5EF4-FFF2-40B4-BE49-F238E27FC236}">
                  <a16:creationId xmlns:a16="http://schemas.microsoft.com/office/drawing/2014/main" id="{FD1903B2-A77A-1A40-8795-486A54829CA3}"/>
                </a:ext>
              </a:extLst>
            </p:cNvPr>
            <p:cNvSpPr txBox="1"/>
            <p:nvPr/>
          </p:nvSpPr>
          <p:spPr>
            <a:xfrm>
              <a:off x="1916066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668" name="TextBox 1667">
              <a:extLst>
                <a:ext uri="{FF2B5EF4-FFF2-40B4-BE49-F238E27FC236}">
                  <a16:creationId xmlns:a16="http://schemas.microsoft.com/office/drawing/2014/main" id="{1770C16D-FBD2-F94D-BD50-900A715AA2B9}"/>
                </a:ext>
              </a:extLst>
            </p:cNvPr>
            <p:cNvSpPr txBox="1"/>
            <p:nvPr/>
          </p:nvSpPr>
          <p:spPr>
            <a:xfrm>
              <a:off x="1980786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669" name="TextBox 1668">
              <a:extLst>
                <a:ext uri="{FF2B5EF4-FFF2-40B4-BE49-F238E27FC236}">
                  <a16:creationId xmlns:a16="http://schemas.microsoft.com/office/drawing/2014/main" id="{E2ECE162-5ADC-1A4B-9F64-087499AC3C0E}"/>
                </a:ext>
              </a:extLst>
            </p:cNvPr>
            <p:cNvSpPr txBox="1"/>
            <p:nvPr/>
          </p:nvSpPr>
          <p:spPr>
            <a:xfrm>
              <a:off x="2045506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670" name="TextBox 1669">
              <a:extLst>
                <a:ext uri="{FF2B5EF4-FFF2-40B4-BE49-F238E27FC236}">
                  <a16:creationId xmlns:a16="http://schemas.microsoft.com/office/drawing/2014/main" id="{CB23400B-4BF5-B043-94B8-9912EF038AC2}"/>
                </a:ext>
              </a:extLst>
            </p:cNvPr>
            <p:cNvSpPr txBox="1"/>
            <p:nvPr/>
          </p:nvSpPr>
          <p:spPr>
            <a:xfrm>
              <a:off x="2110226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671" name="TextBox 1670">
              <a:extLst>
                <a:ext uri="{FF2B5EF4-FFF2-40B4-BE49-F238E27FC236}">
                  <a16:creationId xmlns:a16="http://schemas.microsoft.com/office/drawing/2014/main" id="{F1EF2A87-E6C6-B04B-9964-5BF3A48DECF8}"/>
                </a:ext>
              </a:extLst>
            </p:cNvPr>
            <p:cNvSpPr txBox="1"/>
            <p:nvPr/>
          </p:nvSpPr>
          <p:spPr>
            <a:xfrm>
              <a:off x="21749461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672" name="TextBox 1671">
              <a:extLst>
                <a:ext uri="{FF2B5EF4-FFF2-40B4-BE49-F238E27FC236}">
                  <a16:creationId xmlns:a16="http://schemas.microsoft.com/office/drawing/2014/main" id="{380A7D8E-CA51-4E4F-9C1B-3C4474675CFC}"/>
                </a:ext>
              </a:extLst>
            </p:cNvPr>
            <p:cNvSpPr txBox="1"/>
            <p:nvPr/>
          </p:nvSpPr>
          <p:spPr>
            <a:xfrm>
              <a:off x="22396659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659" name="TextBox 1658">
              <a:extLst>
                <a:ext uri="{FF2B5EF4-FFF2-40B4-BE49-F238E27FC236}">
                  <a16:creationId xmlns:a16="http://schemas.microsoft.com/office/drawing/2014/main" id="{989FF772-9F0C-A74D-9351-1F21F85DBCA7}"/>
                </a:ext>
              </a:extLst>
            </p:cNvPr>
            <p:cNvSpPr txBox="1"/>
            <p:nvPr/>
          </p:nvSpPr>
          <p:spPr>
            <a:xfrm>
              <a:off x="1851346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660" name="TextBox 1659">
              <a:extLst>
                <a:ext uri="{FF2B5EF4-FFF2-40B4-BE49-F238E27FC236}">
                  <a16:creationId xmlns:a16="http://schemas.microsoft.com/office/drawing/2014/main" id="{32D72181-97F9-FC49-84BE-2981C7625B6B}"/>
                </a:ext>
              </a:extLst>
            </p:cNvPr>
            <p:cNvSpPr txBox="1"/>
            <p:nvPr/>
          </p:nvSpPr>
          <p:spPr>
            <a:xfrm>
              <a:off x="1916066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661" name="TextBox 1660">
              <a:extLst>
                <a:ext uri="{FF2B5EF4-FFF2-40B4-BE49-F238E27FC236}">
                  <a16:creationId xmlns:a16="http://schemas.microsoft.com/office/drawing/2014/main" id="{BC4E9BEE-62A1-B041-82C5-F93D77362623}"/>
                </a:ext>
              </a:extLst>
            </p:cNvPr>
            <p:cNvSpPr txBox="1"/>
            <p:nvPr/>
          </p:nvSpPr>
          <p:spPr>
            <a:xfrm>
              <a:off x="1980786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662" name="TextBox 1661">
              <a:extLst>
                <a:ext uri="{FF2B5EF4-FFF2-40B4-BE49-F238E27FC236}">
                  <a16:creationId xmlns:a16="http://schemas.microsoft.com/office/drawing/2014/main" id="{63CAE9DC-3C2B-B84D-8EDB-56AB66953B47}"/>
                </a:ext>
              </a:extLst>
            </p:cNvPr>
            <p:cNvSpPr txBox="1"/>
            <p:nvPr/>
          </p:nvSpPr>
          <p:spPr>
            <a:xfrm>
              <a:off x="20395752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663" name="TextBox 1662">
              <a:extLst>
                <a:ext uri="{FF2B5EF4-FFF2-40B4-BE49-F238E27FC236}">
                  <a16:creationId xmlns:a16="http://schemas.microsoft.com/office/drawing/2014/main" id="{DCD400FE-E18A-C345-8BB6-8A4CE2BB1435}"/>
                </a:ext>
              </a:extLst>
            </p:cNvPr>
            <p:cNvSpPr txBox="1"/>
            <p:nvPr/>
          </p:nvSpPr>
          <p:spPr>
            <a:xfrm>
              <a:off x="2104295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664" name="TextBox 1663">
              <a:extLst>
                <a:ext uri="{FF2B5EF4-FFF2-40B4-BE49-F238E27FC236}">
                  <a16:creationId xmlns:a16="http://schemas.microsoft.com/office/drawing/2014/main" id="{5CC5EE86-E640-A142-B75E-5D0F63F89852}"/>
                </a:ext>
              </a:extLst>
            </p:cNvPr>
            <p:cNvSpPr txBox="1"/>
            <p:nvPr/>
          </p:nvSpPr>
          <p:spPr>
            <a:xfrm>
              <a:off x="21690150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665" name="TextBox 1664">
              <a:extLst>
                <a:ext uri="{FF2B5EF4-FFF2-40B4-BE49-F238E27FC236}">
                  <a16:creationId xmlns:a16="http://schemas.microsoft.com/office/drawing/2014/main" id="{20791350-F11C-F843-A636-8593E830F907}"/>
                </a:ext>
              </a:extLst>
            </p:cNvPr>
            <p:cNvSpPr txBox="1"/>
            <p:nvPr/>
          </p:nvSpPr>
          <p:spPr>
            <a:xfrm>
              <a:off x="22337348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652" name="TextBox 1651">
              <a:extLst>
                <a:ext uri="{FF2B5EF4-FFF2-40B4-BE49-F238E27FC236}">
                  <a16:creationId xmlns:a16="http://schemas.microsoft.com/office/drawing/2014/main" id="{CCD5CFC1-2F2F-3645-8A2A-C8F33E4EC362}"/>
                </a:ext>
              </a:extLst>
            </p:cNvPr>
            <p:cNvSpPr txBox="1"/>
            <p:nvPr/>
          </p:nvSpPr>
          <p:spPr>
            <a:xfrm>
              <a:off x="1845415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653" name="TextBox 1652">
              <a:extLst>
                <a:ext uri="{FF2B5EF4-FFF2-40B4-BE49-F238E27FC236}">
                  <a16:creationId xmlns:a16="http://schemas.microsoft.com/office/drawing/2014/main" id="{864DFAF3-3198-8542-9182-45B77AB6FB8E}"/>
                </a:ext>
              </a:extLst>
            </p:cNvPr>
            <p:cNvSpPr txBox="1"/>
            <p:nvPr/>
          </p:nvSpPr>
          <p:spPr>
            <a:xfrm>
              <a:off x="1910135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54" name="TextBox 1653">
              <a:extLst>
                <a:ext uri="{FF2B5EF4-FFF2-40B4-BE49-F238E27FC236}">
                  <a16:creationId xmlns:a16="http://schemas.microsoft.com/office/drawing/2014/main" id="{4D1A0F26-3404-2349-A9CF-29769E836C86}"/>
                </a:ext>
              </a:extLst>
            </p:cNvPr>
            <p:cNvSpPr txBox="1"/>
            <p:nvPr/>
          </p:nvSpPr>
          <p:spPr>
            <a:xfrm>
              <a:off x="1974855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55" name="TextBox 1654">
              <a:extLst>
                <a:ext uri="{FF2B5EF4-FFF2-40B4-BE49-F238E27FC236}">
                  <a16:creationId xmlns:a16="http://schemas.microsoft.com/office/drawing/2014/main" id="{5DF4DC62-1167-734A-B210-BC5E42720236}"/>
                </a:ext>
              </a:extLst>
            </p:cNvPr>
            <p:cNvSpPr txBox="1"/>
            <p:nvPr/>
          </p:nvSpPr>
          <p:spPr>
            <a:xfrm>
              <a:off x="2039575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56" name="TextBox 1655">
              <a:extLst>
                <a:ext uri="{FF2B5EF4-FFF2-40B4-BE49-F238E27FC236}">
                  <a16:creationId xmlns:a16="http://schemas.microsoft.com/office/drawing/2014/main" id="{2D5EC814-8215-E642-9334-68C2DC9D7575}"/>
                </a:ext>
              </a:extLst>
            </p:cNvPr>
            <p:cNvSpPr txBox="1"/>
            <p:nvPr/>
          </p:nvSpPr>
          <p:spPr>
            <a:xfrm>
              <a:off x="2104295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57" name="TextBox 1656">
              <a:extLst>
                <a:ext uri="{FF2B5EF4-FFF2-40B4-BE49-F238E27FC236}">
                  <a16:creationId xmlns:a16="http://schemas.microsoft.com/office/drawing/2014/main" id="{78A34F59-A8E3-F643-B3DB-ED5FB685E24C}"/>
                </a:ext>
              </a:extLst>
            </p:cNvPr>
            <p:cNvSpPr txBox="1"/>
            <p:nvPr/>
          </p:nvSpPr>
          <p:spPr>
            <a:xfrm>
              <a:off x="2169015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58" name="TextBox 1657">
              <a:extLst>
                <a:ext uri="{FF2B5EF4-FFF2-40B4-BE49-F238E27FC236}">
                  <a16:creationId xmlns:a16="http://schemas.microsoft.com/office/drawing/2014/main" id="{7570B2B0-A043-0E44-ABA0-F5F7E6112625}"/>
                </a:ext>
              </a:extLst>
            </p:cNvPr>
            <p:cNvSpPr txBox="1"/>
            <p:nvPr/>
          </p:nvSpPr>
          <p:spPr>
            <a:xfrm>
              <a:off x="2233734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645" name="TextBox 1644">
              <a:extLst>
                <a:ext uri="{FF2B5EF4-FFF2-40B4-BE49-F238E27FC236}">
                  <a16:creationId xmlns:a16="http://schemas.microsoft.com/office/drawing/2014/main" id="{2F2097DB-7E53-6A41-A38B-1EBA79560AE6}"/>
                </a:ext>
              </a:extLst>
            </p:cNvPr>
            <p:cNvSpPr txBox="1"/>
            <p:nvPr/>
          </p:nvSpPr>
          <p:spPr>
            <a:xfrm>
              <a:off x="1845415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46" name="TextBox 1645">
              <a:extLst>
                <a:ext uri="{FF2B5EF4-FFF2-40B4-BE49-F238E27FC236}">
                  <a16:creationId xmlns:a16="http://schemas.microsoft.com/office/drawing/2014/main" id="{0694EEA4-F4FD-8040-B087-29162040D06E}"/>
                </a:ext>
              </a:extLst>
            </p:cNvPr>
            <p:cNvSpPr txBox="1"/>
            <p:nvPr/>
          </p:nvSpPr>
          <p:spPr>
            <a:xfrm>
              <a:off x="1910135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47" name="TextBox 1646">
              <a:extLst>
                <a:ext uri="{FF2B5EF4-FFF2-40B4-BE49-F238E27FC236}">
                  <a16:creationId xmlns:a16="http://schemas.microsoft.com/office/drawing/2014/main" id="{6E7730DF-E892-6743-9AB8-821C64B48CF1}"/>
                </a:ext>
              </a:extLst>
            </p:cNvPr>
            <p:cNvSpPr txBox="1"/>
            <p:nvPr/>
          </p:nvSpPr>
          <p:spPr>
            <a:xfrm>
              <a:off x="1974855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48" name="TextBox 1647">
              <a:extLst>
                <a:ext uri="{FF2B5EF4-FFF2-40B4-BE49-F238E27FC236}">
                  <a16:creationId xmlns:a16="http://schemas.microsoft.com/office/drawing/2014/main" id="{4917941F-9117-074F-ACD9-D56F0E39FF9A}"/>
                </a:ext>
              </a:extLst>
            </p:cNvPr>
            <p:cNvSpPr txBox="1"/>
            <p:nvPr/>
          </p:nvSpPr>
          <p:spPr>
            <a:xfrm>
              <a:off x="2039575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49" name="TextBox 1648">
              <a:extLst>
                <a:ext uri="{FF2B5EF4-FFF2-40B4-BE49-F238E27FC236}">
                  <a16:creationId xmlns:a16="http://schemas.microsoft.com/office/drawing/2014/main" id="{53BBCBF1-FC62-E64D-94A6-3951DE0DE101}"/>
                </a:ext>
              </a:extLst>
            </p:cNvPr>
            <p:cNvSpPr txBox="1"/>
            <p:nvPr/>
          </p:nvSpPr>
          <p:spPr>
            <a:xfrm>
              <a:off x="2104295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50" name="TextBox 1649">
              <a:extLst>
                <a:ext uri="{FF2B5EF4-FFF2-40B4-BE49-F238E27FC236}">
                  <a16:creationId xmlns:a16="http://schemas.microsoft.com/office/drawing/2014/main" id="{F780C3B0-EA88-0740-9157-7F77BF5AD843}"/>
                </a:ext>
              </a:extLst>
            </p:cNvPr>
            <p:cNvSpPr txBox="1"/>
            <p:nvPr/>
          </p:nvSpPr>
          <p:spPr>
            <a:xfrm>
              <a:off x="2169015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51" name="TextBox 1650">
              <a:extLst>
                <a:ext uri="{FF2B5EF4-FFF2-40B4-BE49-F238E27FC236}">
                  <a16:creationId xmlns:a16="http://schemas.microsoft.com/office/drawing/2014/main" id="{6567E043-4D91-6F43-B247-8C4654BE9E84}"/>
                </a:ext>
              </a:extLst>
            </p:cNvPr>
            <p:cNvSpPr txBox="1"/>
            <p:nvPr/>
          </p:nvSpPr>
          <p:spPr>
            <a:xfrm>
              <a:off x="2233734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38" name="TextBox 1637">
              <a:extLst>
                <a:ext uri="{FF2B5EF4-FFF2-40B4-BE49-F238E27FC236}">
                  <a16:creationId xmlns:a16="http://schemas.microsoft.com/office/drawing/2014/main" id="{1BE7BBD6-4C81-B74D-BCB9-576C240F47EB}"/>
                </a:ext>
              </a:extLst>
            </p:cNvPr>
            <p:cNvSpPr txBox="1"/>
            <p:nvPr/>
          </p:nvSpPr>
          <p:spPr>
            <a:xfrm>
              <a:off x="1845415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639" name="TextBox 1638">
              <a:extLst>
                <a:ext uri="{FF2B5EF4-FFF2-40B4-BE49-F238E27FC236}">
                  <a16:creationId xmlns:a16="http://schemas.microsoft.com/office/drawing/2014/main" id="{A73D33A7-7022-724C-9369-53F6D257085F}"/>
                </a:ext>
              </a:extLst>
            </p:cNvPr>
            <p:cNvSpPr txBox="1"/>
            <p:nvPr/>
          </p:nvSpPr>
          <p:spPr>
            <a:xfrm>
              <a:off x="1910135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640" name="TextBox 1639">
              <a:extLst>
                <a:ext uri="{FF2B5EF4-FFF2-40B4-BE49-F238E27FC236}">
                  <a16:creationId xmlns:a16="http://schemas.microsoft.com/office/drawing/2014/main" id="{452F7ED0-02C7-F444-A41B-09F4EC8FFCEE}"/>
                </a:ext>
              </a:extLst>
            </p:cNvPr>
            <p:cNvSpPr txBox="1"/>
            <p:nvPr/>
          </p:nvSpPr>
          <p:spPr>
            <a:xfrm>
              <a:off x="19748553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641" name="TextBox 1640">
              <a:extLst>
                <a:ext uri="{FF2B5EF4-FFF2-40B4-BE49-F238E27FC236}">
                  <a16:creationId xmlns:a16="http://schemas.microsoft.com/office/drawing/2014/main" id="{4022B941-4CEB-194B-A20A-05D34A0BA59F}"/>
                </a:ext>
              </a:extLst>
            </p:cNvPr>
            <p:cNvSpPr txBox="1"/>
            <p:nvPr/>
          </p:nvSpPr>
          <p:spPr>
            <a:xfrm>
              <a:off x="20395752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642" name="TextBox 1641">
              <a:extLst>
                <a:ext uri="{FF2B5EF4-FFF2-40B4-BE49-F238E27FC236}">
                  <a16:creationId xmlns:a16="http://schemas.microsoft.com/office/drawing/2014/main" id="{2302DF11-3192-F140-825E-A5E9DEF8BBB2}"/>
                </a:ext>
              </a:extLst>
            </p:cNvPr>
            <p:cNvSpPr txBox="1"/>
            <p:nvPr/>
          </p:nvSpPr>
          <p:spPr>
            <a:xfrm>
              <a:off x="21102262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643" name="TextBox 1642">
              <a:extLst>
                <a:ext uri="{FF2B5EF4-FFF2-40B4-BE49-F238E27FC236}">
                  <a16:creationId xmlns:a16="http://schemas.microsoft.com/office/drawing/2014/main" id="{D797C3D3-0458-9143-9307-5A593C4C1425}"/>
                </a:ext>
              </a:extLst>
            </p:cNvPr>
            <p:cNvSpPr txBox="1"/>
            <p:nvPr/>
          </p:nvSpPr>
          <p:spPr>
            <a:xfrm>
              <a:off x="21749461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644" name="TextBox 1643">
              <a:extLst>
                <a:ext uri="{FF2B5EF4-FFF2-40B4-BE49-F238E27FC236}">
                  <a16:creationId xmlns:a16="http://schemas.microsoft.com/office/drawing/2014/main" id="{724E0EE6-6F76-4745-9F0D-0CF44F5EB2EE}"/>
                </a:ext>
              </a:extLst>
            </p:cNvPr>
            <p:cNvSpPr txBox="1"/>
            <p:nvPr/>
          </p:nvSpPr>
          <p:spPr>
            <a:xfrm>
              <a:off x="22396659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83A5800-0D4A-B940-AC1F-E22779E4A295}"/>
                </a:ext>
              </a:extLst>
            </p:cNvPr>
            <p:cNvCxnSpPr/>
            <p:nvPr/>
          </p:nvCxnSpPr>
          <p:spPr>
            <a:xfrm>
              <a:off x="18373583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94E861-5FE5-C045-AE81-1633FD2AC313}"/>
              </a:ext>
            </a:extLst>
          </p:cNvPr>
          <p:cNvGrpSpPr/>
          <p:nvPr/>
        </p:nvGrpSpPr>
        <p:grpSpPr>
          <a:xfrm>
            <a:off x="8005014" y="9105114"/>
            <a:ext cx="4471639" cy="3848886"/>
            <a:chOff x="8005014" y="9105114"/>
            <a:chExt cx="4471639" cy="3848886"/>
          </a:xfrm>
        </p:grpSpPr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AF1EBCFA-B444-4B4F-8E8D-04B1FCCB4543}"/>
                </a:ext>
              </a:extLst>
            </p:cNvPr>
            <p:cNvSpPr txBox="1"/>
            <p:nvPr/>
          </p:nvSpPr>
          <p:spPr>
            <a:xfrm>
              <a:off x="9413524" y="9105114"/>
              <a:ext cx="165462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OCTOBER</a:t>
              </a:r>
            </a:p>
          </p:txBody>
        </p:sp>
        <p:sp>
          <p:nvSpPr>
            <p:cNvPr id="1731" name="TextBox 1730">
              <a:extLst>
                <a:ext uri="{FF2B5EF4-FFF2-40B4-BE49-F238E27FC236}">
                  <a16:creationId xmlns:a16="http://schemas.microsoft.com/office/drawing/2014/main" id="{EB7DB71C-DE88-8541-8F99-8FB91FDF2AA1}"/>
                </a:ext>
              </a:extLst>
            </p:cNvPr>
            <p:cNvSpPr txBox="1"/>
            <p:nvPr/>
          </p:nvSpPr>
          <p:spPr>
            <a:xfrm>
              <a:off x="8134478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64CF908F-278A-1740-B10A-4FA1F39BFCCC}"/>
                </a:ext>
              </a:extLst>
            </p:cNvPr>
            <p:cNvSpPr txBox="1"/>
            <p:nvPr/>
          </p:nvSpPr>
          <p:spPr>
            <a:xfrm>
              <a:off x="8731983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733" name="TextBox 1732">
              <a:extLst>
                <a:ext uri="{FF2B5EF4-FFF2-40B4-BE49-F238E27FC236}">
                  <a16:creationId xmlns:a16="http://schemas.microsoft.com/office/drawing/2014/main" id="{A90D0E1F-C8CF-D649-BCCF-9D82A9DE21E8}"/>
                </a:ext>
              </a:extLst>
            </p:cNvPr>
            <p:cNvSpPr txBox="1"/>
            <p:nvPr/>
          </p:nvSpPr>
          <p:spPr>
            <a:xfrm>
              <a:off x="9422464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734" name="TextBox 1733">
              <a:extLst>
                <a:ext uri="{FF2B5EF4-FFF2-40B4-BE49-F238E27FC236}">
                  <a16:creationId xmlns:a16="http://schemas.microsoft.com/office/drawing/2014/main" id="{0679CE71-8F9D-FD48-BEF1-4FECBFA571CD}"/>
                </a:ext>
              </a:extLst>
            </p:cNvPr>
            <p:cNvSpPr txBox="1"/>
            <p:nvPr/>
          </p:nvSpPr>
          <p:spPr>
            <a:xfrm>
              <a:off x="10012757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735" name="TextBox 1734">
              <a:extLst>
                <a:ext uri="{FF2B5EF4-FFF2-40B4-BE49-F238E27FC236}">
                  <a16:creationId xmlns:a16="http://schemas.microsoft.com/office/drawing/2014/main" id="{7F196FEB-679C-FD41-A50D-86A92847F42F}"/>
                </a:ext>
              </a:extLst>
            </p:cNvPr>
            <p:cNvSpPr txBox="1"/>
            <p:nvPr/>
          </p:nvSpPr>
          <p:spPr>
            <a:xfrm>
              <a:off x="10716862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736" name="TextBox 1735">
              <a:extLst>
                <a:ext uri="{FF2B5EF4-FFF2-40B4-BE49-F238E27FC236}">
                  <a16:creationId xmlns:a16="http://schemas.microsoft.com/office/drawing/2014/main" id="{F311A1E5-47D3-CD4A-919C-7EE8FB620D70}"/>
                </a:ext>
              </a:extLst>
            </p:cNvPr>
            <p:cNvSpPr txBox="1"/>
            <p:nvPr/>
          </p:nvSpPr>
          <p:spPr>
            <a:xfrm>
              <a:off x="11368069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737" name="TextBox 1736">
              <a:extLst>
                <a:ext uri="{FF2B5EF4-FFF2-40B4-BE49-F238E27FC236}">
                  <a16:creationId xmlns:a16="http://schemas.microsoft.com/office/drawing/2014/main" id="{D0176E6A-0CC5-1C49-8131-78E7CC6F7154}"/>
                </a:ext>
              </a:extLst>
            </p:cNvPr>
            <p:cNvSpPr txBox="1"/>
            <p:nvPr/>
          </p:nvSpPr>
          <p:spPr>
            <a:xfrm>
              <a:off x="12017671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724" name="TextBox 1723">
              <a:extLst>
                <a:ext uri="{FF2B5EF4-FFF2-40B4-BE49-F238E27FC236}">
                  <a16:creationId xmlns:a16="http://schemas.microsoft.com/office/drawing/2014/main" id="{2892B0DC-1C4F-D441-9406-DE69D7108534}"/>
                </a:ext>
              </a:extLst>
            </p:cNvPr>
            <p:cNvSpPr txBox="1"/>
            <p:nvPr/>
          </p:nvSpPr>
          <p:spPr>
            <a:xfrm>
              <a:off x="8144897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725" name="TextBox 1724">
              <a:extLst>
                <a:ext uri="{FF2B5EF4-FFF2-40B4-BE49-F238E27FC236}">
                  <a16:creationId xmlns:a16="http://schemas.microsoft.com/office/drawing/2014/main" id="{FEBABC2F-5A62-4D43-A03B-0E1C347BBC7B}"/>
                </a:ext>
              </a:extLst>
            </p:cNvPr>
            <p:cNvSpPr txBox="1"/>
            <p:nvPr/>
          </p:nvSpPr>
          <p:spPr>
            <a:xfrm>
              <a:off x="8792096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726" name="TextBox 1725">
              <a:extLst>
                <a:ext uri="{FF2B5EF4-FFF2-40B4-BE49-F238E27FC236}">
                  <a16:creationId xmlns:a16="http://schemas.microsoft.com/office/drawing/2014/main" id="{15246B7C-C1ED-4F4F-9BCC-D3E29648F076}"/>
                </a:ext>
              </a:extLst>
            </p:cNvPr>
            <p:cNvSpPr txBox="1"/>
            <p:nvPr/>
          </p:nvSpPr>
          <p:spPr>
            <a:xfrm>
              <a:off x="9439295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727" name="TextBox 1726">
              <a:extLst>
                <a:ext uri="{FF2B5EF4-FFF2-40B4-BE49-F238E27FC236}">
                  <a16:creationId xmlns:a16="http://schemas.microsoft.com/office/drawing/2014/main" id="{33A2BCDD-B13C-8F4D-80E1-EB0A0E4B5C03}"/>
                </a:ext>
              </a:extLst>
            </p:cNvPr>
            <p:cNvSpPr txBox="1"/>
            <p:nvPr/>
          </p:nvSpPr>
          <p:spPr>
            <a:xfrm>
              <a:off x="10086494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305D80FA-5F66-DC43-8720-173E69A1C6BD}"/>
                </a:ext>
              </a:extLst>
            </p:cNvPr>
            <p:cNvSpPr txBox="1"/>
            <p:nvPr/>
          </p:nvSpPr>
          <p:spPr>
            <a:xfrm>
              <a:off x="10733693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25574690-968B-9B49-AB48-1739DED2A709}"/>
                </a:ext>
              </a:extLst>
            </p:cNvPr>
            <p:cNvSpPr txBox="1"/>
            <p:nvPr/>
          </p:nvSpPr>
          <p:spPr>
            <a:xfrm>
              <a:off x="11380892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BF1BE8B3-8830-7B4A-ADA6-6E4A9BDCC866}"/>
                </a:ext>
              </a:extLst>
            </p:cNvPr>
            <p:cNvSpPr txBox="1"/>
            <p:nvPr/>
          </p:nvSpPr>
          <p:spPr>
            <a:xfrm>
              <a:off x="12028090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717" name="TextBox 1716">
              <a:extLst>
                <a:ext uri="{FF2B5EF4-FFF2-40B4-BE49-F238E27FC236}">
                  <a16:creationId xmlns:a16="http://schemas.microsoft.com/office/drawing/2014/main" id="{88579F95-E7F1-FE44-B63B-CE4669BD2729}"/>
                </a:ext>
              </a:extLst>
            </p:cNvPr>
            <p:cNvSpPr txBox="1"/>
            <p:nvPr/>
          </p:nvSpPr>
          <p:spPr>
            <a:xfrm>
              <a:off x="8144897" y="112132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718" name="TextBox 1717">
              <a:extLst>
                <a:ext uri="{FF2B5EF4-FFF2-40B4-BE49-F238E27FC236}">
                  <a16:creationId xmlns:a16="http://schemas.microsoft.com/office/drawing/2014/main" id="{062B1CA6-DC60-424D-A5AD-9BD34DAEAE37}"/>
                </a:ext>
              </a:extLst>
            </p:cNvPr>
            <p:cNvSpPr txBox="1"/>
            <p:nvPr/>
          </p:nvSpPr>
          <p:spPr>
            <a:xfrm>
              <a:off x="8732785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719" name="TextBox 1718">
              <a:extLst>
                <a:ext uri="{FF2B5EF4-FFF2-40B4-BE49-F238E27FC236}">
                  <a16:creationId xmlns:a16="http://schemas.microsoft.com/office/drawing/2014/main" id="{795F6A20-8DB9-DF4E-A95D-EA1794F1BFA8}"/>
                </a:ext>
              </a:extLst>
            </p:cNvPr>
            <p:cNvSpPr txBox="1"/>
            <p:nvPr/>
          </p:nvSpPr>
          <p:spPr>
            <a:xfrm>
              <a:off x="9379984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720" name="TextBox 1719">
              <a:extLst>
                <a:ext uri="{FF2B5EF4-FFF2-40B4-BE49-F238E27FC236}">
                  <a16:creationId xmlns:a16="http://schemas.microsoft.com/office/drawing/2014/main" id="{F92EE718-81FB-8742-9F3A-49C27058FF92}"/>
                </a:ext>
              </a:extLst>
            </p:cNvPr>
            <p:cNvSpPr txBox="1"/>
            <p:nvPr/>
          </p:nvSpPr>
          <p:spPr>
            <a:xfrm>
              <a:off x="10027183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721" name="TextBox 1720">
              <a:extLst>
                <a:ext uri="{FF2B5EF4-FFF2-40B4-BE49-F238E27FC236}">
                  <a16:creationId xmlns:a16="http://schemas.microsoft.com/office/drawing/2014/main" id="{3DB5E303-5309-6A48-821E-2C9104CE1435}"/>
                </a:ext>
              </a:extLst>
            </p:cNvPr>
            <p:cNvSpPr txBox="1"/>
            <p:nvPr/>
          </p:nvSpPr>
          <p:spPr>
            <a:xfrm>
              <a:off x="10674382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722" name="TextBox 1721">
              <a:extLst>
                <a:ext uri="{FF2B5EF4-FFF2-40B4-BE49-F238E27FC236}">
                  <a16:creationId xmlns:a16="http://schemas.microsoft.com/office/drawing/2014/main" id="{B84DCA16-B0E2-4C41-A1F0-7260178715F8}"/>
                </a:ext>
              </a:extLst>
            </p:cNvPr>
            <p:cNvSpPr txBox="1"/>
            <p:nvPr/>
          </p:nvSpPr>
          <p:spPr>
            <a:xfrm>
              <a:off x="11321581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723" name="TextBox 1722">
              <a:extLst>
                <a:ext uri="{FF2B5EF4-FFF2-40B4-BE49-F238E27FC236}">
                  <a16:creationId xmlns:a16="http://schemas.microsoft.com/office/drawing/2014/main" id="{5184961C-1572-244D-A239-9A2A19A28A53}"/>
                </a:ext>
              </a:extLst>
            </p:cNvPr>
            <p:cNvSpPr txBox="1"/>
            <p:nvPr/>
          </p:nvSpPr>
          <p:spPr>
            <a:xfrm>
              <a:off x="11968779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710" name="TextBox 1709">
              <a:extLst>
                <a:ext uri="{FF2B5EF4-FFF2-40B4-BE49-F238E27FC236}">
                  <a16:creationId xmlns:a16="http://schemas.microsoft.com/office/drawing/2014/main" id="{C7C1D12A-75A9-4E4E-8F9D-6DA04E0C3E55}"/>
                </a:ext>
              </a:extLst>
            </p:cNvPr>
            <p:cNvSpPr txBox="1"/>
            <p:nvPr/>
          </p:nvSpPr>
          <p:spPr>
            <a:xfrm>
              <a:off x="8085586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711" name="TextBox 1710">
              <a:extLst>
                <a:ext uri="{FF2B5EF4-FFF2-40B4-BE49-F238E27FC236}">
                  <a16:creationId xmlns:a16="http://schemas.microsoft.com/office/drawing/2014/main" id="{F86A0998-37B7-3545-AE6C-76F61D8EDFA6}"/>
                </a:ext>
              </a:extLst>
            </p:cNvPr>
            <p:cNvSpPr txBox="1"/>
            <p:nvPr/>
          </p:nvSpPr>
          <p:spPr>
            <a:xfrm>
              <a:off x="8732785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712" name="TextBox 1711">
              <a:extLst>
                <a:ext uri="{FF2B5EF4-FFF2-40B4-BE49-F238E27FC236}">
                  <a16:creationId xmlns:a16="http://schemas.microsoft.com/office/drawing/2014/main" id="{2D051082-F9FD-B142-8518-1F58A2C262B9}"/>
                </a:ext>
              </a:extLst>
            </p:cNvPr>
            <p:cNvSpPr txBox="1"/>
            <p:nvPr/>
          </p:nvSpPr>
          <p:spPr>
            <a:xfrm>
              <a:off x="9379984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713" name="TextBox 1712">
              <a:extLst>
                <a:ext uri="{FF2B5EF4-FFF2-40B4-BE49-F238E27FC236}">
                  <a16:creationId xmlns:a16="http://schemas.microsoft.com/office/drawing/2014/main" id="{7BE7E2F9-EA02-E74A-BF1A-09EEF2E6E1D6}"/>
                </a:ext>
              </a:extLst>
            </p:cNvPr>
            <p:cNvSpPr txBox="1"/>
            <p:nvPr/>
          </p:nvSpPr>
          <p:spPr>
            <a:xfrm>
              <a:off x="10027183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714" name="TextBox 1713">
              <a:extLst>
                <a:ext uri="{FF2B5EF4-FFF2-40B4-BE49-F238E27FC236}">
                  <a16:creationId xmlns:a16="http://schemas.microsoft.com/office/drawing/2014/main" id="{B860320F-BD96-0E4B-97FD-576A3F8FDDA0}"/>
                </a:ext>
              </a:extLst>
            </p:cNvPr>
            <p:cNvSpPr txBox="1"/>
            <p:nvPr/>
          </p:nvSpPr>
          <p:spPr>
            <a:xfrm>
              <a:off x="10674382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15" name="TextBox 1714">
              <a:extLst>
                <a:ext uri="{FF2B5EF4-FFF2-40B4-BE49-F238E27FC236}">
                  <a16:creationId xmlns:a16="http://schemas.microsoft.com/office/drawing/2014/main" id="{043ABF6F-D40C-9749-AC36-8F9C7B6C7A4B}"/>
                </a:ext>
              </a:extLst>
            </p:cNvPr>
            <p:cNvSpPr txBox="1"/>
            <p:nvPr/>
          </p:nvSpPr>
          <p:spPr>
            <a:xfrm>
              <a:off x="11321581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16" name="TextBox 1715">
              <a:extLst>
                <a:ext uri="{FF2B5EF4-FFF2-40B4-BE49-F238E27FC236}">
                  <a16:creationId xmlns:a16="http://schemas.microsoft.com/office/drawing/2014/main" id="{46FBE37B-4FDD-4D4D-8480-879718D5B426}"/>
                </a:ext>
              </a:extLst>
            </p:cNvPr>
            <p:cNvSpPr txBox="1"/>
            <p:nvPr/>
          </p:nvSpPr>
          <p:spPr>
            <a:xfrm>
              <a:off x="11968779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03" name="TextBox 1702">
              <a:extLst>
                <a:ext uri="{FF2B5EF4-FFF2-40B4-BE49-F238E27FC236}">
                  <a16:creationId xmlns:a16="http://schemas.microsoft.com/office/drawing/2014/main" id="{1950D330-0F02-4048-8E6E-DAA9D794771A}"/>
                </a:ext>
              </a:extLst>
            </p:cNvPr>
            <p:cNvSpPr txBox="1"/>
            <p:nvPr/>
          </p:nvSpPr>
          <p:spPr>
            <a:xfrm>
              <a:off x="8085586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04" name="TextBox 1703">
              <a:extLst>
                <a:ext uri="{FF2B5EF4-FFF2-40B4-BE49-F238E27FC236}">
                  <a16:creationId xmlns:a16="http://schemas.microsoft.com/office/drawing/2014/main" id="{5C814FE9-57C2-0D45-8CDA-782E5A2C9AB3}"/>
                </a:ext>
              </a:extLst>
            </p:cNvPr>
            <p:cNvSpPr txBox="1"/>
            <p:nvPr/>
          </p:nvSpPr>
          <p:spPr>
            <a:xfrm>
              <a:off x="8732785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05" name="TextBox 1704">
              <a:extLst>
                <a:ext uri="{FF2B5EF4-FFF2-40B4-BE49-F238E27FC236}">
                  <a16:creationId xmlns:a16="http://schemas.microsoft.com/office/drawing/2014/main" id="{D8F3C3AF-4E1C-BF4C-8DB0-0A03E730B7E2}"/>
                </a:ext>
              </a:extLst>
            </p:cNvPr>
            <p:cNvSpPr txBox="1"/>
            <p:nvPr/>
          </p:nvSpPr>
          <p:spPr>
            <a:xfrm>
              <a:off x="9379984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06" name="TextBox 1705">
              <a:extLst>
                <a:ext uri="{FF2B5EF4-FFF2-40B4-BE49-F238E27FC236}">
                  <a16:creationId xmlns:a16="http://schemas.microsoft.com/office/drawing/2014/main" id="{8336332B-37EF-B34F-8FF6-3338E41F2AF7}"/>
                </a:ext>
              </a:extLst>
            </p:cNvPr>
            <p:cNvSpPr txBox="1"/>
            <p:nvPr/>
          </p:nvSpPr>
          <p:spPr>
            <a:xfrm>
              <a:off x="10027183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07" name="TextBox 1706">
              <a:extLst>
                <a:ext uri="{FF2B5EF4-FFF2-40B4-BE49-F238E27FC236}">
                  <a16:creationId xmlns:a16="http://schemas.microsoft.com/office/drawing/2014/main" id="{B6E2C161-CB77-5340-B785-3FD059065AF8}"/>
                </a:ext>
              </a:extLst>
            </p:cNvPr>
            <p:cNvSpPr txBox="1"/>
            <p:nvPr/>
          </p:nvSpPr>
          <p:spPr>
            <a:xfrm>
              <a:off x="10674382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08" name="TextBox 1707">
              <a:extLst>
                <a:ext uri="{FF2B5EF4-FFF2-40B4-BE49-F238E27FC236}">
                  <a16:creationId xmlns:a16="http://schemas.microsoft.com/office/drawing/2014/main" id="{58CE5BD7-7052-D943-9197-CEBBB357250C}"/>
                </a:ext>
              </a:extLst>
            </p:cNvPr>
            <p:cNvSpPr txBox="1"/>
            <p:nvPr/>
          </p:nvSpPr>
          <p:spPr>
            <a:xfrm>
              <a:off x="11321581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09" name="TextBox 1708">
              <a:extLst>
                <a:ext uri="{FF2B5EF4-FFF2-40B4-BE49-F238E27FC236}">
                  <a16:creationId xmlns:a16="http://schemas.microsoft.com/office/drawing/2014/main" id="{3FBF0D5B-2E45-2C41-9AAE-AD5B074A4729}"/>
                </a:ext>
              </a:extLst>
            </p:cNvPr>
            <p:cNvSpPr txBox="1"/>
            <p:nvPr/>
          </p:nvSpPr>
          <p:spPr>
            <a:xfrm>
              <a:off x="1196877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696" name="TextBox 1695">
              <a:extLst>
                <a:ext uri="{FF2B5EF4-FFF2-40B4-BE49-F238E27FC236}">
                  <a16:creationId xmlns:a16="http://schemas.microsoft.com/office/drawing/2014/main" id="{DDDFA559-63A3-2E44-99DB-B6431B778007}"/>
                </a:ext>
              </a:extLst>
            </p:cNvPr>
            <p:cNvSpPr txBox="1"/>
            <p:nvPr/>
          </p:nvSpPr>
          <p:spPr>
            <a:xfrm>
              <a:off x="8085585" y="126154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697" name="TextBox 1696">
              <a:extLst>
                <a:ext uri="{FF2B5EF4-FFF2-40B4-BE49-F238E27FC236}">
                  <a16:creationId xmlns:a16="http://schemas.microsoft.com/office/drawing/2014/main" id="{4A862FC5-9056-9D4D-85D8-B7C7DAEC4377}"/>
                </a:ext>
              </a:extLst>
            </p:cNvPr>
            <p:cNvSpPr txBox="1"/>
            <p:nvPr/>
          </p:nvSpPr>
          <p:spPr>
            <a:xfrm>
              <a:off x="8732784" y="126154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698" name="TextBox 1697">
              <a:extLst>
                <a:ext uri="{FF2B5EF4-FFF2-40B4-BE49-F238E27FC236}">
                  <a16:creationId xmlns:a16="http://schemas.microsoft.com/office/drawing/2014/main" id="{E3C09803-1004-DB45-BCC7-7354758CE3DD}"/>
                </a:ext>
              </a:extLst>
            </p:cNvPr>
            <p:cNvSpPr txBox="1"/>
            <p:nvPr/>
          </p:nvSpPr>
          <p:spPr>
            <a:xfrm>
              <a:off x="9439295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699" name="TextBox 1698">
              <a:extLst>
                <a:ext uri="{FF2B5EF4-FFF2-40B4-BE49-F238E27FC236}">
                  <a16:creationId xmlns:a16="http://schemas.microsoft.com/office/drawing/2014/main" id="{8898D1C3-A46E-9B43-92B2-BDE1C121B4D0}"/>
                </a:ext>
              </a:extLst>
            </p:cNvPr>
            <p:cNvSpPr txBox="1"/>
            <p:nvPr/>
          </p:nvSpPr>
          <p:spPr>
            <a:xfrm>
              <a:off x="10086494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700" name="TextBox 1699">
              <a:extLst>
                <a:ext uri="{FF2B5EF4-FFF2-40B4-BE49-F238E27FC236}">
                  <a16:creationId xmlns:a16="http://schemas.microsoft.com/office/drawing/2014/main" id="{A6A9E2EF-5D25-BD4F-85D7-6E15D3A7BF5F}"/>
                </a:ext>
              </a:extLst>
            </p:cNvPr>
            <p:cNvSpPr txBox="1"/>
            <p:nvPr/>
          </p:nvSpPr>
          <p:spPr>
            <a:xfrm>
              <a:off x="10733693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701" name="TextBox 1700">
              <a:extLst>
                <a:ext uri="{FF2B5EF4-FFF2-40B4-BE49-F238E27FC236}">
                  <a16:creationId xmlns:a16="http://schemas.microsoft.com/office/drawing/2014/main" id="{C3C06700-0C90-A243-949F-84B73B484DD8}"/>
                </a:ext>
              </a:extLst>
            </p:cNvPr>
            <p:cNvSpPr txBox="1"/>
            <p:nvPr/>
          </p:nvSpPr>
          <p:spPr>
            <a:xfrm>
              <a:off x="11380892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702" name="TextBox 1701">
              <a:extLst>
                <a:ext uri="{FF2B5EF4-FFF2-40B4-BE49-F238E27FC236}">
                  <a16:creationId xmlns:a16="http://schemas.microsoft.com/office/drawing/2014/main" id="{BA04FAA0-92D5-794E-B2EC-057D822A1CCE}"/>
                </a:ext>
              </a:extLst>
            </p:cNvPr>
            <p:cNvSpPr txBox="1"/>
            <p:nvPr/>
          </p:nvSpPr>
          <p:spPr>
            <a:xfrm>
              <a:off x="12028090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8740F3EF-4320-9B4E-93B9-293AA4901AFE}"/>
                </a:ext>
              </a:extLst>
            </p:cNvPr>
            <p:cNvCxnSpPr/>
            <p:nvPr/>
          </p:nvCxnSpPr>
          <p:spPr>
            <a:xfrm>
              <a:off x="8005014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9" name="TextBox 1688">
              <a:extLst>
                <a:ext uri="{FF2B5EF4-FFF2-40B4-BE49-F238E27FC236}">
                  <a16:creationId xmlns:a16="http://schemas.microsoft.com/office/drawing/2014/main" id="{CA9035D8-8540-0344-8752-298424BC061B}"/>
                </a:ext>
              </a:extLst>
            </p:cNvPr>
            <p:cNvSpPr txBox="1"/>
            <p:nvPr/>
          </p:nvSpPr>
          <p:spPr>
            <a:xfrm>
              <a:off x="8085586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90" name="TextBox 1689">
              <a:extLst>
                <a:ext uri="{FF2B5EF4-FFF2-40B4-BE49-F238E27FC236}">
                  <a16:creationId xmlns:a16="http://schemas.microsoft.com/office/drawing/2014/main" id="{8C96D4AF-733E-8F4F-BCC6-89E183140A53}"/>
                </a:ext>
              </a:extLst>
            </p:cNvPr>
            <p:cNvSpPr txBox="1"/>
            <p:nvPr/>
          </p:nvSpPr>
          <p:spPr>
            <a:xfrm>
              <a:off x="8732785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91" name="TextBox 1690">
              <a:extLst>
                <a:ext uri="{FF2B5EF4-FFF2-40B4-BE49-F238E27FC236}">
                  <a16:creationId xmlns:a16="http://schemas.microsoft.com/office/drawing/2014/main" id="{0DF4FCE7-AEF1-004E-A64E-7A7D9931B41D}"/>
                </a:ext>
              </a:extLst>
            </p:cNvPr>
            <p:cNvSpPr txBox="1"/>
            <p:nvPr/>
          </p:nvSpPr>
          <p:spPr>
            <a:xfrm>
              <a:off x="9379984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92" name="TextBox 1691">
              <a:extLst>
                <a:ext uri="{FF2B5EF4-FFF2-40B4-BE49-F238E27FC236}">
                  <a16:creationId xmlns:a16="http://schemas.microsoft.com/office/drawing/2014/main" id="{BCF85B92-3F73-9C47-87D6-FC1945088BAB}"/>
                </a:ext>
              </a:extLst>
            </p:cNvPr>
            <p:cNvSpPr txBox="1"/>
            <p:nvPr/>
          </p:nvSpPr>
          <p:spPr>
            <a:xfrm>
              <a:off x="10027183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693" name="TextBox 1692">
              <a:extLst>
                <a:ext uri="{FF2B5EF4-FFF2-40B4-BE49-F238E27FC236}">
                  <a16:creationId xmlns:a16="http://schemas.microsoft.com/office/drawing/2014/main" id="{B0582E6C-C3F9-0145-B8B5-7B8F75750A48}"/>
                </a:ext>
              </a:extLst>
            </p:cNvPr>
            <p:cNvSpPr txBox="1"/>
            <p:nvPr/>
          </p:nvSpPr>
          <p:spPr>
            <a:xfrm>
              <a:off x="10674382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694" name="TextBox 1693">
              <a:extLst>
                <a:ext uri="{FF2B5EF4-FFF2-40B4-BE49-F238E27FC236}">
                  <a16:creationId xmlns:a16="http://schemas.microsoft.com/office/drawing/2014/main" id="{F416A376-6E6B-0D44-AF5B-254D5E41788C}"/>
                </a:ext>
              </a:extLst>
            </p:cNvPr>
            <p:cNvSpPr txBox="1"/>
            <p:nvPr/>
          </p:nvSpPr>
          <p:spPr>
            <a:xfrm>
              <a:off x="11321581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695" name="TextBox 1694">
              <a:extLst>
                <a:ext uri="{FF2B5EF4-FFF2-40B4-BE49-F238E27FC236}">
                  <a16:creationId xmlns:a16="http://schemas.microsoft.com/office/drawing/2014/main" id="{B384CAB2-3A44-3049-86D0-8577712FD20F}"/>
                </a:ext>
              </a:extLst>
            </p:cNvPr>
            <p:cNvSpPr txBox="1"/>
            <p:nvPr/>
          </p:nvSpPr>
          <p:spPr>
            <a:xfrm>
              <a:off x="12028090" y="1028365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2DE668-F4AE-E841-AF8F-4173D1A0CCBE}"/>
              </a:ext>
            </a:extLst>
          </p:cNvPr>
          <p:cNvGrpSpPr/>
          <p:nvPr/>
        </p:nvGrpSpPr>
        <p:grpSpPr>
          <a:xfrm>
            <a:off x="13189299" y="9105114"/>
            <a:ext cx="4471639" cy="3381481"/>
            <a:chOff x="13189299" y="9105114"/>
            <a:chExt cx="4471639" cy="3381481"/>
          </a:xfrm>
        </p:grpSpPr>
        <p:sp>
          <p:nvSpPr>
            <p:cNvPr id="694" name="TextBox 693">
              <a:extLst>
                <a:ext uri="{FF2B5EF4-FFF2-40B4-BE49-F238E27FC236}">
                  <a16:creationId xmlns:a16="http://schemas.microsoft.com/office/drawing/2014/main" id="{EBA201E3-7596-134B-8D40-ECD753BB5A0D}"/>
                </a:ext>
              </a:extLst>
            </p:cNvPr>
            <p:cNvSpPr txBox="1"/>
            <p:nvPr/>
          </p:nvSpPr>
          <p:spPr>
            <a:xfrm>
              <a:off x="14474379" y="9105114"/>
              <a:ext cx="19014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NOVEMBER</a:t>
              </a:r>
            </a:p>
          </p:txBody>
        </p:sp>
        <p:sp>
          <p:nvSpPr>
            <p:cNvPr id="1781" name="TextBox 1780">
              <a:extLst>
                <a:ext uri="{FF2B5EF4-FFF2-40B4-BE49-F238E27FC236}">
                  <a16:creationId xmlns:a16="http://schemas.microsoft.com/office/drawing/2014/main" id="{CB5D1B85-4D7A-964F-8D71-3D72C08726F7}"/>
                </a:ext>
              </a:extLst>
            </p:cNvPr>
            <p:cNvSpPr txBox="1"/>
            <p:nvPr/>
          </p:nvSpPr>
          <p:spPr>
            <a:xfrm>
              <a:off x="13318763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782" name="TextBox 1781">
              <a:extLst>
                <a:ext uri="{FF2B5EF4-FFF2-40B4-BE49-F238E27FC236}">
                  <a16:creationId xmlns:a16="http://schemas.microsoft.com/office/drawing/2014/main" id="{579A9FF9-0F69-0C47-84EF-E6BE3BE6C27D}"/>
                </a:ext>
              </a:extLst>
            </p:cNvPr>
            <p:cNvSpPr txBox="1"/>
            <p:nvPr/>
          </p:nvSpPr>
          <p:spPr>
            <a:xfrm>
              <a:off x="13916268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783" name="TextBox 1782">
              <a:extLst>
                <a:ext uri="{FF2B5EF4-FFF2-40B4-BE49-F238E27FC236}">
                  <a16:creationId xmlns:a16="http://schemas.microsoft.com/office/drawing/2014/main" id="{8EB47E26-B586-D249-9F67-86DE52DD04A8}"/>
                </a:ext>
              </a:extLst>
            </p:cNvPr>
            <p:cNvSpPr txBox="1"/>
            <p:nvPr/>
          </p:nvSpPr>
          <p:spPr>
            <a:xfrm>
              <a:off x="14606749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784" name="TextBox 1783">
              <a:extLst>
                <a:ext uri="{FF2B5EF4-FFF2-40B4-BE49-F238E27FC236}">
                  <a16:creationId xmlns:a16="http://schemas.microsoft.com/office/drawing/2014/main" id="{CB926EB8-EBE1-6B42-988E-388A7F7A04E6}"/>
                </a:ext>
              </a:extLst>
            </p:cNvPr>
            <p:cNvSpPr txBox="1"/>
            <p:nvPr/>
          </p:nvSpPr>
          <p:spPr>
            <a:xfrm>
              <a:off x="15197042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785" name="TextBox 1784">
              <a:extLst>
                <a:ext uri="{FF2B5EF4-FFF2-40B4-BE49-F238E27FC236}">
                  <a16:creationId xmlns:a16="http://schemas.microsoft.com/office/drawing/2014/main" id="{0B7492D1-5B53-5441-BFC7-C75DB445EBFE}"/>
                </a:ext>
              </a:extLst>
            </p:cNvPr>
            <p:cNvSpPr txBox="1"/>
            <p:nvPr/>
          </p:nvSpPr>
          <p:spPr>
            <a:xfrm>
              <a:off x="15901147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786" name="TextBox 1785">
              <a:extLst>
                <a:ext uri="{FF2B5EF4-FFF2-40B4-BE49-F238E27FC236}">
                  <a16:creationId xmlns:a16="http://schemas.microsoft.com/office/drawing/2014/main" id="{D232A7D3-0411-CD45-A6BF-7CFDC9417748}"/>
                </a:ext>
              </a:extLst>
            </p:cNvPr>
            <p:cNvSpPr txBox="1"/>
            <p:nvPr/>
          </p:nvSpPr>
          <p:spPr>
            <a:xfrm>
              <a:off x="16552354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787" name="TextBox 1786">
              <a:extLst>
                <a:ext uri="{FF2B5EF4-FFF2-40B4-BE49-F238E27FC236}">
                  <a16:creationId xmlns:a16="http://schemas.microsoft.com/office/drawing/2014/main" id="{519EEDE0-D3B8-8C48-A65D-7BB3B9199D77}"/>
                </a:ext>
              </a:extLst>
            </p:cNvPr>
            <p:cNvSpPr txBox="1"/>
            <p:nvPr/>
          </p:nvSpPr>
          <p:spPr>
            <a:xfrm>
              <a:off x="17201956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774" name="TextBox 1773">
              <a:extLst>
                <a:ext uri="{FF2B5EF4-FFF2-40B4-BE49-F238E27FC236}">
                  <a16:creationId xmlns:a16="http://schemas.microsoft.com/office/drawing/2014/main" id="{8200EAE6-C5D0-6D4D-9DB0-C9F8A5C7F97D}"/>
                </a:ext>
              </a:extLst>
            </p:cNvPr>
            <p:cNvSpPr txBox="1"/>
            <p:nvPr/>
          </p:nvSpPr>
          <p:spPr>
            <a:xfrm>
              <a:off x="13269871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75" name="TextBox 1774">
              <a:extLst>
                <a:ext uri="{FF2B5EF4-FFF2-40B4-BE49-F238E27FC236}">
                  <a16:creationId xmlns:a16="http://schemas.microsoft.com/office/drawing/2014/main" id="{9AA5DC0B-AF0C-5E41-8B5E-010E455A8610}"/>
                </a:ext>
              </a:extLst>
            </p:cNvPr>
            <p:cNvSpPr txBox="1"/>
            <p:nvPr/>
          </p:nvSpPr>
          <p:spPr>
            <a:xfrm>
              <a:off x="13917070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776" name="TextBox 1775">
              <a:extLst>
                <a:ext uri="{FF2B5EF4-FFF2-40B4-BE49-F238E27FC236}">
                  <a16:creationId xmlns:a16="http://schemas.microsoft.com/office/drawing/2014/main" id="{A7E9355D-B522-EA43-825E-8B8DA39985A0}"/>
                </a:ext>
              </a:extLst>
            </p:cNvPr>
            <p:cNvSpPr txBox="1"/>
            <p:nvPr/>
          </p:nvSpPr>
          <p:spPr>
            <a:xfrm>
              <a:off x="14623580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777" name="TextBox 1776">
              <a:extLst>
                <a:ext uri="{FF2B5EF4-FFF2-40B4-BE49-F238E27FC236}">
                  <a16:creationId xmlns:a16="http://schemas.microsoft.com/office/drawing/2014/main" id="{0F755EE2-DB94-D346-A2A5-3967D7320E24}"/>
                </a:ext>
              </a:extLst>
            </p:cNvPr>
            <p:cNvSpPr txBox="1"/>
            <p:nvPr/>
          </p:nvSpPr>
          <p:spPr>
            <a:xfrm>
              <a:off x="15270779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778" name="TextBox 1777">
              <a:extLst>
                <a:ext uri="{FF2B5EF4-FFF2-40B4-BE49-F238E27FC236}">
                  <a16:creationId xmlns:a16="http://schemas.microsoft.com/office/drawing/2014/main" id="{3E30F122-C6A6-2148-8D77-3A57C996E1AA}"/>
                </a:ext>
              </a:extLst>
            </p:cNvPr>
            <p:cNvSpPr txBox="1"/>
            <p:nvPr/>
          </p:nvSpPr>
          <p:spPr>
            <a:xfrm>
              <a:off x="15917978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779" name="TextBox 1778">
              <a:extLst>
                <a:ext uri="{FF2B5EF4-FFF2-40B4-BE49-F238E27FC236}">
                  <a16:creationId xmlns:a16="http://schemas.microsoft.com/office/drawing/2014/main" id="{6C1E3C1C-6810-004A-85FB-0B4AB7314235}"/>
                </a:ext>
              </a:extLst>
            </p:cNvPr>
            <p:cNvSpPr txBox="1"/>
            <p:nvPr/>
          </p:nvSpPr>
          <p:spPr>
            <a:xfrm>
              <a:off x="16565177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780" name="TextBox 1779">
              <a:extLst>
                <a:ext uri="{FF2B5EF4-FFF2-40B4-BE49-F238E27FC236}">
                  <a16:creationId xmlns:a16="http://schemas.microsoft.com/office/drawing/2014/main" id="{D4CC791F-387C-3843-A31C-68E122BA69F8}"/>
                </a:ext>
              </a:extLst>
            </p:cNvPr>
            <p:cNvSpPr txBox="1"/>
            <p:nvPr/>
          </p:nvSpPr>
          <p:spPr>
            <a:xfrm>
              <a:off x="17212375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767" name="TextBox 1766">
              <a:extLst>
                <a:ext uri="{FF2B5EF4-FFF2-40B4-BE49-F238E27FC236}">
                  <a16:creationId xmlns:a16="http://schemas.microsoft.com/office/drawing/2014/main" id="{A2589F80-CE53-CE44-A8B7-AB2ECD2C7511}"/>
                </a:ext>
              </a:extLst>
            </p:cNvPr>
            <p:cNvSpPr txBox="1"/>
            <p:nvPr/>
          </p:nvSpPr>
          <p:spPr>
            <a:xfrm>
              <a:off x="13329182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768" name="TextBox 1767">
              <a:extLst>
                <a:ext uri="{FF2B5EF4-FFF2-40B4-BE49-F238E27FC236}">
                  <a16:creationId xmlns:a16="http://schemas.microsoft.com/office/drawing/2014/main" id="{95545458-A521-154E-B4AC-64EF5E1978F5}"/>
                </a:ext>
              </a:extLst>
            </p:cNvPr>
            <p:cNvSpPr txBox="1"/>
            <p:nvPr/>
          </p:nvSpPr>
          <p:spPr>
            <a:xfrm>
              <a:off x="13976381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769" name="TextBox 1768">
              <a:extLst>
                <a:ext uri="{FF2B5EF4-FFF2-40B4-BE49-F238E27FC236}">
                  <a16:creationId xmlns:a16="http://schemas.microsoft.com/office/drawing/2014/main" id="{6B881DEA-6D38-314A-BEFF-FC4F6CE5E1E6}"/>
                </a:ext>
              </a:extLst>
            </p:cNvPr>
            <p:cNvSpPr txBox="1"/>
            <p:nvPr/>
          </p:nvSpPr>
          <p:spPr>
            <a:xfrm>
              <a:off x="14623580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770" name="TextBox 1769">
              <a:extLst>
                <a:ext uri="{FF2B5EF4-FFF2-40B4-BE49-F238E27FC236}">
                  <a16:creationId xmlns:a16="http://schemas.microsoft.com/office/drawing/2014/main" id="{C4C1BA6E-AF19-7C47-9F1E-44F43ADB9433}"/>
                </a:ext>
              </a:extLst>
            </p:cNvPr>
            <p:cNvSpPr txBox="1"/>
            <p:nvPr/>
          </p:nvSpPr>
          <p:spPr>
            <a:xfrm>
              <a:off x="15270779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771" name="TextBox 1770">
              <a:extLst>
                <a:ext uri="{FF2B5EF4-FFF2-40B4-BE49-F238E27FC236}">
                  <a16:creationId xmlns:a16="http://schemas.microsoft.com/office/drawing/2014/main" id="{66E21866-9F5F-9B45-8597-5256C032D291}"/>
                </a:ext>
              </a:extLst>
            </p:cNvPr>
            <p:cNvSpPr txBox="1"/>
            <p:nvPr/>
          </p:nvSpPr>
          <p:spPr>
            <a:xfrm>
              <a:off x="15858667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772" name="TextBox 1771">
              <a:extLst>
                <a:ext uri="{FF2B5EF4-FFF2-40B4-BE49-F238E27FC236}">
                  <a16:creationId xmlns:a16="http://schemas.microsoft.com/office/drawing/2014/main" id="{37FB1B43-F053-8848-B6B3-14710C52265B}"/>
                </a:ext>
              </a:extLst>
            </p:cNvPr>
            <p:cNvSpPr txBox="1"/>
            <p:nvPr/>
          </p:nvSpPr>
          <p:spPr>
            <a:xfrm>
              <a:off x="16505866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773" name="TextBox 1772">
              <a:extLst>
                <a:ext uri="{FF2B5EF4-FFF2-40B4-BE49-F238E27FC236}">
                  <a16:creationId xmlns:a16="http://schemas.microsoft.com/office/drawing/2014/main" id="{7E084C1E-7C60-0943-B590-B6530EED7961}"/>
                </a:ext>
              </a:extLst>
            </p:cNvPr>
            <p:cNvSpPr txBox="1"/>
            <p:nvPr/>
          </p:nvSpPr>
          <p:spPr>
            <a:xfrm>
              <a:off x="17153064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760" name="TextBox 1759">
              <a:extLst>
                <a:ext uri="{FF2B5EF4-FFF2-40B4-BE49-F238E27FC236}">
                  <a16:creationId xmlns:a16="http://schemas.microsoft.com/office/drawing/2014/main" id="{0334941E-16F0-5444-837E-7B9F8714CAA3}"/>
                </a:ext>
              </a:extLst>
            </p:cNvPr>
            <p:cNvSpPr txBox="1"/>
            <p:nvPr/>
          </p:nvSpPr>
          <p:spPr>
            <a:xfrm>
              <a:off x="13269871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761" name="TextBox 1760">
              <a:extLst>
                <a:ext uri="{FF2B5EF4-FFF2-40B4-BE49-F238E27FC236}">
                  <a16:creationId xmlns:a16="http://schemas.microsoft.com/office/drawing/2014/main" id="{CFA98683-EACF-8949-A97A-72A508132630}"/>
                </a:ext>
              </a:extLst>
            </p:cNvPr>
            <p:cNvSpPr txBox="1"/>
            <p:nvPr/>
          </p:nvSpPr>
          <p:spPr>
            <a:xfrm>
              <a:off x="13917070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762" name="TextBox 1761">
              <a:extLst>
                <a:ext uri="{FF2B5EF4-FFF2-40B4-BE49-F238E27FC236}">
                  <a16:creationId xmlns:a16="http://schemas.microsoft.com/office/drawing/2014/main" id="{A38E4501-6461-FA43-8698-66BC7C20A7ED}"/>
                </a:ext>
              </a:extLst>
            </p:cNvPr>
            <p:cNvSpPr txBox="1"/>
            <p:nvPr/>
          </p:nvSpPr>
          <p:spPr>
            <a:xfrm>
              <a:off x="14564269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763" name="TextBox 1762">
              <a:extLst>
                <a:ext uri="{FF2B5EF4-FFF2-40B4-BE49-F238E27FC236}">
                  <a16:creationId xmlns:a16="http://schemas.microsoft.com/office/drawing/2014/main" id="{6174E60F-FF09-8141-8094-ECB519D9215D}"/>
                </a:ext>
              </a:extLst>
            </p:cNvPr>
            <p:cNvSpPr txBox="1"/>
            <p:nvPr/>
          </p:nvSpPr>
          <p:spPr>
            <a:xfrm>
              <a:off x="15211468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764" name="TextBox 1763">
              <a:extLst>
                <a:ext uri="{FF2B5EF4-FFF2-40B4-BE49-F238E27FC236}">
                  <a16:creationId xmlns:a16="http://schemas.microsoft.com/office/drawing/2014/main" id="{13F18FF7-5484-F443-B9C3-0AA5F7DD2EBE}"/>
                </a:ext>
              </a:extLst>
            </p:cNvPr>
            <p:cNvSpPr txBox="1"/>
            <p:nvPr/>
          </p:nvSpPr>
          <p:spPr>
            <a:xfrm>
              <a:off x="15858667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765" name="TextBox 1764">
              <a:extLst>
                <a:ext uri="{FF2B5EF4-FFF2-40B4-BE49-F238E27FC236}">
                  <a16:creationId xmlns:a16="http://schemas.microsoft.com/office/drawing/2014/main" id="{1B286A40-F774-4447-AE55-FAA7F077769D}"/>
                </a:ext>
              </a:extLst>
            </p:cNvPr>
            <p:cNvSpPr txBox="1"/>
            <p:nvPr/>
          </p:nvSpPr>
          <p:spPr>
            <a:xfrm>
              <a:off x="16505866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766" name="TextBox 1765">
              <a:extLst>
                <a:ext uri="{FF2B5EF4-FFF2-40B4-BE49-F238E27FC236}">
                  <a16:creationId xmlns:a16="http://schemas.microsoft.com/office/drawing/2014/main" id="{F0EDD307-EF40-844B-9121-4AF958E8198E}"/>
                </a:ext>
              </a:extLst>
            </p:cNvPr>
            <p:cNvSpPr txBox="1"/>
            <p:nvPr/>
          </p:nvSpPr>
          <p:spPr>
            <a:xfrm>
              <a:off x="17153064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753" name="TextBox 1752">
              <a:extLst>
                <a:ext uri="{FF2B5EF4-FFF2-40B4-BE49-F238E27FC236}">
                  <a16:creationId xmlns:a16="http://schemas.microsoft.com/office/drawing/2014/main" id="{77A1EEA0-58BF-D041-85FB-329BC0BBCE41}"/>
                </a:ext>
              </a:extLst>
            </p:cNvPr>
            <p:cNvSpPr txBox="1"/>
            <p:nvPr/>
          </p:nvSpPr>
          <p:spPr>
            <a:xfrm>
              <a:off x="13269871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54" name="TextBox 1753">
              <a:extLst>
                <a:ext uri="{FF2B5EF4-FFF2-40B4-BE49-F238E27FC236}">
                  <a16:creationId xmlns:a16="http://schemas.microsoft.com/office/drawing/2014/main" id="{92DB5824-CDA1-1D46-BE51-00F4D0CE9672}"/>
                </a:ext>
              </a:extLst>
            </p:cNvPr>
            <p:cNvSpPr txBox="1"/>
            <p:nvPr/>
          </p:nvSpPr>
          <p:spPr>
            <a:xfrm>
              <a:off x="13917070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55" name="TextBox 1754">
              <a:extLst>
                <a:ext uri="{FF2B5EF4-FFF2-40B4-BE49-F238E27FC236}">
                  <a16:creationId xmlns:a16="http://schemas.microsoft.com/office/drawing/2014/main" id="{80150206-60AC-E740-9F59-DE2D86BBFB9E}"/>
                </a:ext>
              </a:extLst>
            </p:cNvPr>
            <p:cNvSpPr txBox="1"/>
            <p:nvPr/>
          </p:nvSpPr>
          <p:spPr>
            <a:xfrm>
              <a:off x="14564269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56" name="TextBox 1755">
              <a:extLst>
                <a:ext uri="{FF2B5EF4-FFF2-40B4-BE49-F238E27FC236}">
                  <a16:creationId xmlns:a16="http://schemas.microsoft.com/office/drawing/2014/main" id="{C4A75B26-3043-2349-97CD-753965EDBF7A}"/>
                </a:ext>
              </a:extLst>
            </p:cNvPr>
            <p:cNvSpPr txBox="1"/>
            <p:nvPr/>
          </p:nvSpPr>
          <p:spPr>
            <a:xfrm>
              <a:off x="15211468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57" name="TextBox 1756">
              <a:extLst>
                <a:ext uri="{FF2B5EF4-FFF2-40B4-BE49-F238E27FC236}">
                  <a16:creationId xmlns:a16="http://schemas.microsoft.com/office/drawing/2014/main" id="{E2034F36-4410-4640-B177-B67F7E37289F}"/>
                </a:ext>
              </a:extLst>
            </p:cNvPr>
            <p:cNvSpPr txBox="1"/>
            <p:nvPr/>
          </p:nvSpPr>
          <p:spPr>
            <a:xfrm>
              <a:off x="15858667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58" name="TextBox 1757">
              <a:extLst>
                <a:ext uri="{FF2B5EF4-FFF2-40B4-BE49-F238E27FC236}">
                  <a16:creationId xmlns:a16="http://schemas.microsoft.com/office/drawing/2014/main" id="{1AF0AE15-C328-C44C-A410-4B7DF2B30AEC}"/>
                </a:ext>
              </a:extLst>
            </p:cNvPr>
            <p:cNvSpPr txBox="1"/>
            <p:nvPr/>
          </p:nvSpPr>
          <p:spPr>
            <a:xfrm>
              <a:off x="16505866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59" name="TextBox 1758">
              <a:extLst>
                <a:ext uri="{FF2B5EF4-FFF2-40B4-BE49-F238E27FC236}">
                  <a16:creationId xmlns:a16="http://schemas.microsoft.com/office/drawing/2014/main" id="{39CE034A-7CB4-3D48-A9E0-ADE15030A846}"/>
                </a:ext>
              </a:extLst>
            </p:cNvPr>
            <p:cNvSpPr txBox="1"/>
            <p:nvPr/>
          </p:nvSpPr>
          <p:spPr>
            <a:xfrm>
              <a:off x="17153064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46" name="TextBox 1745">
              <a:extLst>
                <a:ext uri="{FF2B5EF4-FFF2-40B4-BE49-F238E27FC236}">
                  <a16:creationId xmlns:a16="http://schemas.microsoft.com/office/drawing/2014/main" id="{8510FCAA-806F-EC41-8B5F-22B3FD2381EE}"/>
                </a:ext>
              </a:extLst>
            </p:cNvPr>
            <p:cNvSpPr txBox="1"/>
            <p:nvPr/>
          </p:nvSpPr>
          <p:spPr>
            <a:xfrm>
              <a:off x="13269871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47" name="TextBox 1746">
              <a:extLst>
                <a:ext uri="{FF2B5EF4-FFF2-40B4-BE49-F238E27FC236}">
                  <a16:creationId xmlns:a16="http://schemas.microsoft.com/office/drawing/2014/main" id="{BCEFF19F-2924-9B4F-B502-9E7DA4D55974}"/>
                </a:ext>
              </a:extLst>
            </p:cNvPr>
            <p:cNvSpPr txBox="1"/>
            <p:nvPr/>
          </p:nvSpPr>
          <p:spPr>
            <a:xfrm>
              <a:off x="13917070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48" name="TextBox 1747">
              <a:extLst>
                <a:ext uri="{FF2B5EF4-FFF2-40B4-BE49-F238E27FC236}">
                  <a16:creationId xmlns:a16="http://schemas.microsoft.com/office/drawing/2014/main" id="{BE09F992-372B-364A-9A0F-B30221C9ADA3}"/>
                </a:ext>
              </a:extLst>
            </p:cNvPr>
            <p:cNvSpPr txBox="1"/>
            <p:nvPr/>
          </p:nvSpPr>
          <p:spPr>
            <a:xfrm>
              <a:off x="1456426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49" name="TextBox 1748">
              <a:extLst>
                <a:ext uri="{FF2B5EF4-FFF2-40B4-BE49-F238E27FC236}">
                  <a16:creationId xmlns:a16="http://schemas.microsoft.com/office/drawing/2014/main" id="{52D1EBAE-BB5B-BC44-9AB7-4349F64F1B07}"/>
                </a:ext>
              </a:extLst>
            </p:cNvPr>
            <p:cNvSpPr txBox="1"/>
            <p:nvPr/>
          </p:nvSpPr>
          <p:spPr>
            <a:xfrm>
              <a:off x="15211468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50" name="TextBox 1749">
              <a:extLst>
                <a:ext uri="{FF2B5EF4-FFF2-40B4-BE49-F238E27FC236}">
                  <a16:creationId xmlns:a16="http://schemas.microsoft.com/office/drawing/2014/main" id="{479840DA-328A-6440-88CB-95F3966EA55E}"/>
                </a:ext>
              </a:extLst>
            </p:cNvPr>
            <p:cNvSpPr txBox="1"/>
            <p:nvPr/>
          </p:nvSpPr>
          <p:spPr>
            <a:xfrm>
              <a:off x="15917978" y="1214804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751" name="TextBox 1750">
              <a:extLst>
                <a:ext uri="{FF2B5EF4-FFF2-40B4-BE49-F238E27FC236}">
                  <a16:creationId xmlns:a16="http://schemas.microsoft.com/office/drawing/2014/main" id="{1B9FB11B-E008-FE43-B720-661A2D05AFCB}"/>
                </a:ext>
              </a:extLst>
            </p:cNvPr>
            <p:cNvSpPr txBox="1"/>
            <p:nvPr/>
          </p:nvSpPr>
          <p:spPr>
            <a:xfrm>
              <a:off x="16565177" y="1214804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752" name="TextBox 1751">
              <a:extLst>
                <a:ext uri="{FF2B5EF4-FFF2-40B4-BE49-F238E27FC236}">
                  <a16:creationId xmlns:a16="http://schemas.microsoft.com/office/drawing/2014/main" id="{B5BFA67B-2FD3-7446-BB2B-8DB7240C8CD2}"/>
                </a:ext>
              </a:extLst>
            </p:cNvPr>
            <p:cNvSpPr txBox="1"/>
            <p:nvPr/>
          </p:nvSpPr>
          <p:spPr>
            <a:xfrm>
              <a:off x="17212375" y="1214804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E2BBB4EE-B84C-6848-B4AC-FF4DDEF67373}"/>
                </a:ext>
              </a:extLst>
            </p:cNvPr>
            <p:cNvCxnSpPr/>
            <p:nvPr/>
          </p:nvCxnSpPr>
          <p:spPr>
            <a:xfrm>
              <a:off x="13189299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FF427-C644-C141-9A70-405A8DC90D9E}"/>
              </a:ext>
            </a:extLst>
          </p:cNvPr>
          <p:cNvGrpSpPr/>
          <p:nvPr/>
        </p:nvGrpSpPr>
        <p:grpSpPr>
          <a:xfrm>
            <a:off x="18370887" y="9105114"/>
            <a:ext cx="4471639" cy="3381481"/>
            <a:chOff x="18370887" y="9105114"/>
            <a:chExt cx="4471639" cy="3381481"/>
          </a:xfrm>
        </p:grpSpPr>
        <p:sp>
          <p:nvSpPr>
            <p:cNvPr id="746" name="TextBox 745">
              <a:extLst>
                <a:ext uri="{FF2B5EF4-FFF2-40B4-BE49-F238E27FC236}">
                  <a16:creationId xmlns:a16="http://schemas.microsoft.com/office/drawing/2014/main" id="{50C137A5-CEB7-3149-9FA9-AE57C251BA4C}"/>
                </a:ext>
              </a:extLst>
            </p:cNvPr>
            <p:cNvSpPr txBox="1"/>
            <p:nvPr/>
          </p:nvSpPr>
          <p:spPr>
            <a:xfrm>
              <a:off x="19694731" y="9105114"/>
              <a:ext cx="182934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DECEMBER</a:t>
              </a:r>
            </a:p>
          </p:txBody>
        </p:sp>
        <p:sp>
          <p:nvSpPr>
            <p:cNvPr id="1831" name="TextBox 1830">
              <a:extLst>
                <a:ext uri="{FF2B5EF4-FFF2-40B4-BE49-F238E27FC236}">
                  <a16:creationId xmlns:a16="http://schemas.microsoft.com/office/drawing/2014/main" id="{93CD1DC7-C227-0C4C-88D3-C40813F866B3}"/>
                </a:ext>
              </a:extLst>
            </p:cNvPr>
            <p:cNvSpPr txBox="1"/>
            <p:nvPr/>
          </p:nvSpPr>
          <p:spPr>
            <a:xfrm>
              <a:off x="18500351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832" name="TextBox 1831">
              <a:extLst>
                <a:ext uri="{FF2B5EF4-FFF2-40B4-BE49-F238E27FC236}">
                  <a16:creationId xmlns:a16="http://schemas.microsoft.com/office/drawing/2014/main" id="{4E412105-902A-9142-B1AF-D3E2A0953B8F}"/>
                </a:ext>
              </a:extLst>
            </p:cNvPr>
            <p:cNvSpPr txBox="1"/>
            <p:nvPr/>
          </p:nvSpPr>
          <p:spPr>
            <a:xfrm>
              <a:off x="19097856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833" name="TextBox 1832">
              <a:extLst>
                <a:ext uri="{FF2B5EF4-FFF2-40B4-BE49-F238E27FC236}">
                  <a16:creationId xmlns:a16="http://schemas.microsoft.com/office/drawing/2014/main" id="{130F0D92-A9C8-4E4D-A5F4-252447F33BEF}"/>
                </a:ext>
              </a:extLst>
            </p:cNvPr>
            <p:cNvSpPr txBox="1"/>
            <p:nvPr/>
          </p:nvSpPr>
          <p:spPr>
            <a:xfrm>
              <a:off x="19788337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834" name="TextBox 1833">
              <a:extLst>
                <a:ext uri="{FF2B5EF4-FFF2-40B4-BE49-F238E27FC236}">
                  <a16:creationId xmlns:a16="http://schemas.microsoft.com/office/drawing/2014/main" id="{EC69E852-27C8-BB40-824E-6FB4FC38A225}"/>
                </a:ext>
              </a:extLst>
            </p:cNvPr>
            <p:cNvSpPr txBox="1"/>
            <p:nvPr/>
          </p:nvSpPr>
          <p:spPr>
            <a:xfrm>
              <a:off x="20378630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835" name="TextBox 1834">
              <a:extLst>
                <a:ext uri="{FF2B5EF4-FFF2-40B4-BE49-F238E27FC236}">
                  <a16:creationId xmlns:a16="http://schemas.microsoft.com/office/drawing/2014/main" id="{B8132509-B48B-D64B-BB39-DBF0EFF77C12}"/>
                </a:ext>
              </a:extLst>
            </p:cNvPr>
            <p:cNvSpPr txBox="1"/>
            <p:nvPr/>
          </p:nvSpPr>
          <p:spPr>
            <a:xfrm>
              <a:off x="21082735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836" name="TextBox 1835">
              <a:extLst>
                <a:ext uri="{FF2B5EF4-FFF2-40B4-BE49-F238E27FC236}">
                  <a16:creationId xmlns:a16="http://schemas.microsoft.com/office/drawing/2014/main" id="{DE2492AA-7C2A-E94E-BEAA-1587612DE4F8}"/>
                </a:ext>
              </a:extLst>
            </p:cNvPr>
            <p:cNvSpPr txBox="1"/>
            <p:nvPr/>
          </p:nvSpPr>
          <p:spPr>
            <a:xfrm>
              <a:off x="21733942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837" name="TextBox 1836">
              <a:extLst>
                <a:ext uri="{FF2B5EF4-FFF2-40B4-BE49-F238E27FC236}">
                  <a16:creationId xmlns:a16="http://schemas.microsoft.com/office/drawing/2014/main" id="{0AA777BB-EB8F-DD47-8DEC-72B8BCFA76E6}"/>
                </a:ext>
              </a:extLst>
            </p:cNvPr>
            <p:cNvSpPr txBox="1"/>
            <p:nvPr/>
          </p:nvSpPr>
          <p:spPr>
            <a:xfrm>
              <a:off x="22383544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824" name="TextBox 1823">
              <a:extLst>
                <a:ext uri="{FF2B5EF4-FFF2-40B4-BE49-F238E27FC236}">
                  <a16:creationId xmlns:a16="http://schemas.microsoft.com/office/drawing/2014/main" id="{45241D3D-2C76-AA46-8965-7F0A7EA2E2C3}"/>
                </a:ext>
              </a:extLst>
            </p:cNvPr>
            <p:cNvSpPr txBox="1"/>
            <p:nvPr/>
          </p:nvSpPr>
          <p:spPr>
            <a:xfrm>
              <a:off x="18451459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25" name="TextBox 1824">
              <a:extLst>
                <a:ext uri="{FF2B5EF4-FFF2-40B4-BE49-F238E27FC236}">
                  <a16:creationId xmlns:a16="http://schemas.microsoft.com/office/drawing/2014/main" id="{C8C8B530-4C63-4D44-A016-DB2C35307333}"/>
                </a:ext>
              </a:extLst>
            </p:cNvPr>
            <p:cNvSpPr txBox="1"/>
            <p:nvPr/>
          </p:nvSpPr>
          <p:spPr>
            <a:xfrm>
              <a:off x="19098658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26" name="TextBox 1825">
              <a:extLst>
                <a:ext uri="{FF2B5EF4-FFF2-40B4-BE49-F238E27FC236}">
                  <a16:creationId xmlns:a16="http://schemas.microsoft.com/office/drawing/2014/main" id="{362CF581-4E62-094C-A7A0-82174CEBF395}"/>
                </a:ext>
              </a:extLst>
            </p:cNvPr>
            <p:cNvSpPr txBox="1"/>
            <p:nvPr/>
          </p:nvSpPr>
          <p:spPr>
            <a:xfrm>
              <a:off x="19745857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27" name="TextBox 1826">
              <a:extLst>
                <a:ext uri="{FF2B5EF4-FFF2-40B4-BE49-F238E27FC236}">
                  <a16:creationId xmlns:a16="http://schemas.microsoft.com/office/drawing/2014/main" id="{F91C2FBB-B41C-3D4D-8897-BA7F37B23162}"/>
                </a:ext>
              </a:extLst>
            </p:cNvPr>
            <p:cNvSpPr txBox="1"/>
            <p:nvPr/>
          </p:nvSpPr>
          <p:spPr>
            <a:xfrm>
              <a:off x="20393056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28" name="TextBox 1827">
              <a:extLst>
                <a:ext uri="{FF2B5EF4-FFF2-40B4-BE49-F238E27FC236}">
                  <a16:creationId xmlns:a16="http://schemas.microsoft.com/office/drawing/2014/main" id="{61DBC10C-3E16-BF43-9CA6-B52E6FE0B58A}"/>
                </a:ext>
              </a:extLst>
            </p:cNvPr>
            <p:cNvSpPr txBox="1"/>
            <p:nvPr/>
          </p:nvSpPr>
          <p:spPr>
            <a:xfrm>
              <a:off x="21099566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29" name="TextBox 1828">
              <a:extLst>
                <a:ext uri="{FF2B5EF4-FFF2-40B4-BE49-F238E27FC236}">
                  <a16:creationId xmlns:a16="http://schemas.microsoft.com/office/drawing/2014/main" id="{5103110D-C129-AE49-8A1F-16C09194B61B}"/>
                </a:ext>
              </a:extLst>
            </p:cNvPr>
            <p:cNvSpPr txBox="1"/>
            <p:nvPr/>
          </p:nvSpPr>
          <p:spPr>
            <a:xfrm>
              <a:off x="21746765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30" name="TextBox 1829">
              <a:extLst>
                <a:ext uri="{FF2B5EF4-FFF2-40B4-BE49-F238E27FC236}">
                  <a16:creationId xmlns:a16="http://schemas.microsoft.com/office/drawing/2014/main" id="{4F7B2537-2029-8147-90BE-9FFC36AC90E9}"/>
                </a:ext>
              </a:extLst>
            </p:cNvPr>
            <p:cNvSpPr txBox="1"/>
            <p:nvPr/>
          </p:nvSpPr>
          <p:spPr>
            <a:xfrm>
              <a:off x="22393963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17" name="TextBox 1816">
              <a:extLst>
                <a:ext uri="{FF2B5EF4-FFF2-40B4-BE49-F238E27FC236}">
                  <a16:creationId xmlns:a16="http://schemas.microsoft.com/office/drawing/2014/main" id="{6737C9F9-91E9-7448-825B-CEA1DF257FB5}"/>
                </a:ext>
              </a:extLst>
            </p:cNvPr>
            <p:cNvSpPr txBox="1"/>
            <p:nvPr/>
          </p:nvSpPr>
          <p:spPr>
            <a:xfrm>
              <a:off x="18510770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18" name="TextBox 1817">
              <a:extLst>
                <a:ext uri="{FF2B5EF4-FFF2-40B4-BE49-F238E27FC236}">
                  <a16:creationId xmlns:a16="http://schemas.microsoft.com/office/drawing/2014/main" id="{22F5DC99-2810-004F-AC34-8FE0E072FAF6}"/>
                </a:ext>
              </a:extLst>
            </p:cNvPr>
            <p:cNvSpPr txBox="1"/>
            <p:nvPr/>
          </p:nvSpPr>
          <p:spPr>
            <a:xfrm>
              <a:off x="19157969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19" name="TextBox 1818">
              <a:extLst>
                <a:ext uri="{FF2B5EF4-FFF2-40B4-BE49-F238E27FC236}">
                  <a16:creationId xmlns:a16="http://schemas.microsoft.com/office/drawing/2014/main" id="{EB3EE552-AA76-C74D-A784-F7FFD323F830}"/>
                </a:ext>
              </a:extLst>
            </p:cNvPr>
            <p:cNvSpPr txBox="1"/>
            <p:nvPr/>
          </p:nvSpPr>
          <p:spPr>
            <a:xfrm>
              <a:off x="19805168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20" name="TextBox 1819">
              <a:extLst>
                <a:ext uri="{FF2B5EF4-FFF2-40B4-BE49-F238E27FC236}">
                  <a16:creationId xmlns:a16="http://schemas.microsoft.com/office/drawing/2014/main" id="{864C3112-A31F-DC4D-BC37-6B4BB544036E}"/>
                </a:ext>
              </a:extLst>
            </p:cNvPr>
            <p:cNvSpPr txBox="1"/>
            <p:nvPr/>
          </p:nvSpPr>
          <p:spPr>
            <a:xfrm>
              <a:off x="20452367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821" name="TextBox 1820">
              <a:extLst>
                <a:ext uri="{FF2B5EF4-FFF2-40B4-BE49-F238E27FC236}">
                  <a16:creationId xmlns:a16="http://schemas.microsoft.com/office/drawing/2014/main" id="{7068BF22-F652-CB4E-B0EA-5573BA8D4DA1}"/>
                </a:ext>
              </a:extLst>
            </p:cNvPr>
            <p:cNvSpPr txBox="1"/>
            <p:nvPr/>
          </p:nvSpPr>
          <p:spPr>
            <a:xfrm>
              <a:off x="21099566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822" name="TextBox 1821">
              <a:extLst>
                <a:ext uri="{FF2B5EF4-FFF2-40B4-BE49-F238E27FC236}">
                  <a16:creationId xmlns:a16="http://schemas.microsoft.com/office/drawing/2014/main" id="{C4CB1CCC-AF55-2946-BA90-F14839631CD6}"/>
                </a:ext>
              </a:extLst>
            </p:cNvPr>
            <p:cNvSpPr txBox="1"/>
            <p:nvPr/>
          </p:nvSpPr>
          <p:spPr>
            <a:xfrm>
              <a:off x="21746765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823" name="TextBox 1822">
              <a:extLst>
                <a:ext uri="{FF2B5EF4-FFF2-40B4-BE49-F238E27FC236}">
                  <a16:creationId xmlns:a16="http://schemas.microsoft.com/office/drawing/2014/main" id="{17E1E993-5F38-DB41-B64C-CA334FE75F75}"/>
                </a:ext>
              </a:extLst>
            </p:cNvPr>
            <p:cNvSpPr txBox="1"/>
            <p:nvPr/>
          </p:nvSpPr>
          <p:spPr>
            <a:xfrm>
              <a:off x="22334652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810" name="TextBox 1809">
              <a:extLst>
                <a:ext uri="{FF2B5EF4-FFF2-40B4-BE49-F238E27FC236}">
                  <a16:creationId xmlns:a16="http://schemas.microsoft.com/office/drawing/2014/main" id="{ADF8A01F-90A2-DC44-BB08-6AEDF70FE70B}"/>
                </a:ext>
              </a:extLst>
            </p:cNvPr>
            <p:cNvSpPr txBox="1"/>
            <p:nvPr/>
          </p:nvSpPr>
          <p:spPr>
            <a:xfrm>
              <a:off x="18451459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811" name="TextBox 1810">
              <a:extLst>
                <a:ext uri="{FF2B5EF4-FFF2-40B4-BE49-F238E27FC236}">
                  <a16:creationId xmlns:a16="http://schemas.microsoft.com/office/drawing/2014/main" id="{F65EF08B-F979-C948-803B-83ECAEB5B5B2}"/>
                </a:ext>
              </a:extLst>
            </p:cNvPr>
            <p:cNvSpPr txBox="1"/>
            <p:nvPr/>
          </p:nvSpPr>
          <p:spPr>
            <a:xfrm>
              <a:off x="19098658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812" name="TextBox 1811">
              <a:extLst>
                <a:ext uri="{FF2B5EF4-FFF2-40B4-BE49-F238E27FC236}">
                  <a16:creationId xmlns:a16="http://schemas.microsoft.com/office/drawing/2014/main" id="{1E956730-42F6-1444-A418-B44E7E1D7767}"/>
                </a:ext>
              </a:extLst>
            </p:cNvPr>
            <p:cNvSpPr txBox="1"/>
            <p:nvPr/>
          </p:nvSpPr>
          <p:spPr>
            <a:xfrm>
              <a:off x="19745857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813" name="TextBox 1812">
              <a:extLst>
                <a:ext uri="{FF2B5EF4-FFF2-40B4-BE49-F238E27FC236}">
                  <a16:creationId xmlns:a16="http://schemas.microsoft.com/office/drawing/2014/main" id="{E8391142-4BDE-7841-A411-4D8523C1EC49}"/>
                </a:ext>
              </a:extLst>
            </p:cNvPr>
            <p:cNvSpPr txBox="1"/>
            <p:nvPr/>
          </p:nvSpPr>
          <p:spPr>
            <a:xfrm>
              <a:off x="20393056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814" name="TextBox 1813">
              <a:extLst>
                <a:ext uri="{FF2B5EF4-FFF2-40B4-BE49-F238E27FC236}">
                  <a16:creationId xmlns:a16="http://schemas.microsoft.com/office/drawing/2014/main" id="{B5D1C3B2-53DB-CE4C-B753-27C3B62FABA5}"/>
                </a:ext>
              </a:extLst>
            </p:cNvPr>
            <p:cNvSpPr txBox="1"/>
            <p:nvPr/>
          </p:nvSpPr>
          <p:spPr>
            <a:xfrm>
              <a:off x="21040255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815" name="TextBox 1814">
              <a:extLst>
                <a:ext uri="{FF2B5EF4-FFF2-40B4-BE49-F238E27FC236}">
                  <a16:creationId xmlns:a16="http://schemas.microsoft.com/office/drawing/2014/main" id="{F282AFE6-B26A-A643-B301-1B11BF29E00B}"/>
                </a:ext>
              </a:extLst>
            </p:cNvPr>
            <p:cNvSpPr txBox="1"/>
            <p:nvPr/>
          </p:nvSpPr>
          <p:spPr>
            <a:xfrm>
              <a:off x="21687454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816" name="TextBox 1815">
              <a:extLst>
                <a:ext uri="{FF2B5EF4-FFF2-40B4-BE49-F238E27FC236}">
                  <a16:creationId xmlns:a16="http://schemas.microsoft.com/office/drawing/2014/main" id="{ADDBB6A9-4713-2E4A-90A4-06120F9FEE97}"/>
                </a:ext>
              </a:extLst>
            </p:cNvPr>
            <p:cNvSpPr txBox="1"/>
            <p:nvPr/>
          </p:nvSpPr>
          <p:spPr>
            <a:xfrm>
              <a:off x="22334652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803" name="TextBox 1802">
              <a:extLst>
                <a:ext uri="{FF2B5EF4-FFF2-40B4-BE49-F238E27FC236}">
                  <a16:creationId xmlns:a16="http://schemas.microsoft.com/office/drawing/2014/main" id="{4FEFCD4A-DD18-674E-8617-B0A744A8B340}"/>
                </a:ext>
              </a:extLst>
            </p:cNvPr>
            <p:cNvSpPr txBox="1"/>
            <p:nvPr/>
          </p:nvSpPr>
          <p:spPr>
            <a:xfrm>
              <a:off x="18451459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804" name="TextBox 1803">
              <a:extLst>
                <a:ext uri="{FF2B5EF4-FFF2-40B4-BE49-F238E27FC236}">
                  <a16:creationId xmlns:a16="http://schemas.microsoft.com/office/drawing/2014/main" id="{96A9D0E5-31BB-2543-B9D5-4D33B9E9F075}"/>
                </a:ext>
              </a:extLst>
            </p:cNvPr>
            <p:cNvSpPr txBox="1"/>
            <p:nvPr/>
          </p:nvSpPr>
          <p:spPr>
            <a:xfrm>
              <a:off x="19098658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805" name="TextBox 1804">
              <a:extLst>
                <a:ext uri="{FF2B5EF4-FFF2-40B4-BE49-F238E27FC236}">
                  <a16:creationId xmlns:a16="http://schemas.microsoft.com/office/drawing/2014/main" id="{F0DE520E-07FD-0948-A045-CDFE78028AEC}"/>
                </a:ext>
              </a:extLst>
            </p:cNvPr>
            <p:cNvSpPr txBox="1"/>
            <p:nvPr/>
          </p:nvSpPr>
          <p:spPr>
            <a:xfrm>
              <a:off x="19745857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806" name="TextBox 1805">
              <a:extLst>
                <a:ext uri="{FF2B5EF4-FFF2-40B4-BE49-F238E27FC236}">
                  <a16:creationId xmlns:a16="http://schemas.microsoft.com/office/drawing/2014/main" id="{CE54B1D8-BAC7-284B-8B9F-86FD3FA3155A}"/>
                </a:ext>
              </a:extLst>
            </p:cNvPr>
            <p:cNvSpPr txBox="1"/>
            <p:nvPr/>
          </p:nvSpPr>
          <p:spPr>
            <a:xfrm>
              <a:off x="20393056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807" name="TextBox 1806">
              <a:extLst>
                <a:ext uri="{FF2B5EF4-FFF2-40B4-BE49-F238E27FC236}">
                  <a16:creationId xmlns:a16="http://schemas.microsoft.com/office/drawing/2014/main" id="{32F68DA4-987C-5942-927D-7EB14E74008D}"/>
                </a:ext>
              </a:extLst>
            </p:cNvPr>
            <p:cNvSpPr txBox="1"/>
            <p:nvPr/>
          </p:nvSpPr>
          <p:spPr>
            <a:xfrm>
              <a:off x="21040255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808" name="TextBox 1807">
              <a:extLst>
                <a:ext uri="{FF2B5EF4-FFF2-40B4-BE49-F238E27FC236}">
                  <a16:creationId xmlns:a16="http://schemas.microsoft.com/office/drawing/2014/main" id="{B78D4D6F-B08E-804F-A2B6-58D58A60697A}"/>
                </a:ext>
              </a:extLst>
            </p:cNvPr>
            <p:cNvSpPr txBox="1"/>
            <p:nvPr/>
          </p:nvSpPr>
          <p:spPr>
            <a:xfrm>
              <a:off x="21687454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809" name="TextBox 1808">
              <a:extLst>
                <a:ext uri="{FF2B5EF4-FFF2-40B4-BE49-F238E27FC236}">
                  <a16:creationId xmlns:a16="http://schemas.microsoft.com/office/drawing/2014/main" id="{DF3B0799-BE08-9740-A0A2-BF929DAAEAC9}"/>
                </a:ext>
              </a:extLst>
            </p:cNvPr>
            <p:cNvSpPr txBox="1"/>
            <p:nvPr/>
          </p:nvSpPr>
          <p:spPr>
            <a:xfrm>
              <a:off x="22334652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96" name="TextBox 1795">
              <a:extLst>
                <a:ext uri="{FF2B5EF4-FFF2-40B4-BE49-F238E27FC236}">
                  <a16:creationId xmlns:a16="http://schemas.microsoft.com/office/drawing/2014/main" id="{2AEB2A01-FF5A-ED4A-A7D2-665A0457C5CC}"/>
                </a:ext>
              </a:extLst>
            </p:cNvPr>
            <p:cNvSpPr txBox="1"/>
            <p:nvPr/>
          </p:nvSpPr>
          <p:spPr>
            <a:xfrm>
              <a:off x="1845145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97" name="TextBox 1796">
              <a:extLst>
                <a:ext uri="{FF2B5EF4-FFF2-40B4-BE49-F238E27FC236}">
                  <a16:creationId xmlns:a16="http://schemas.microsoft.com/office/drawing/2014/main" id="{08EC5888-C0AF-5B4A-87AC-0486B8213B7B}"/>
                </a:ext>
              </a:extLst>
            </p:cNvPr>
            <p:cNvSpPr txBox="1"/>
            <p:nvPr/>
          </p:nvSpPr>
          <p:spPr>
            <a:xfrm>
              <a:off x="19098658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98" name="TextBox 1797">
              <a:extLst>
                <a:ext uri="{FF2B5EF4-FFF2-40B4-BE49-F238E27FC236}">
                  <a16:creationId xmlns:a16="http://schemas.microsoft.com/office/drawing/2014/main" id="{14ED817E-6C72-4048-A304-48D2BEAD82A7}"/>
                </a:ext>
              </a:extLst>
            </p:cNvPr>
            <p:cNvSpPr txBox="1"/>
            <p:nvPr/>
          </p:nvSpPr>
          <p:spPr>
            <a:xfrm>
              <a:off x="19745857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99" name="TextBox 1798">
              <a:extLst>
                <a:ext uri="{FF2B5EF4-FFF2-40B4-BE49-F238E27FC236}">
                  <a16:creationId xmlns:a16="http://schemas.microsoft.com/office/drawing/2014/main" id="{2FB8DB38-3D35-E846-BA31-470F48ED2305}"/>
                </a:ext>
              </a:extLst>
            </p:cNvPr>
            <p:cNvSpPr txBox="1"/>
            <p:nvPr/>
          </p:nvSpPr>
          <p:spPr>
            <a:xfrm>
              <a:off x="20393056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00" name="TextBox 1799">
              <a:extLst>
                <a:ext uri="{FF2B5EF4-FFF2-40B4-BE49-F238E27FC236}">
                  <a16:creationId xmlns:a16="http://schemas.microsoft.com/office/drawing/2014/main" id="{6CBD30A1-2C5A-EF44-8A37-F517305CE0DF}"/>
                </a:ext>
              </a:extLst>
            </p:cNvPr>
            <p:cNvSpPr txBox="1"/>
            <p:nvPr/>
          </p:nvSpPr>
          <p:spPr>
            <a:xfrm>
              <a:off x="21040255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01" name="TextBox 1800">
              <a:extLst>
                <a:ext uri="{FF2B5EF4-FFF2-40B4-BE49-F238E27FC236}">
                  <a16:creationId xmlns:a16="http://schemas.microsoft.com/office/drawing/2014/main" id="{8004F46A-99DC-AF40-A527-19EBAEF61791}"/>
                </a:ext>
              </a:extLst>
            </p:cNvPr>
            <p:cNvSpPr txBox="1"/>
            <p:nvPr/>
          </p:nvSpPr>
          <p:spPr>
            <a:xfrm>
              <a:off x="21687454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02" name="TextBox 1801">
              <a:extLst>
                <a:ext uri="{FF2B5EF4-FFF2-40B4-BE49-F238E27FC236}">
                  <a16:creationId xmlns:a16="http://schemas.microsoft.com/office/drawing/2014/main" id="{0FC9A3B7-611A-E54F-A688-6E012EB2575E}"/>
                </a:ext>
              </a:extLst>
            </p:cNvPr>
            <p:cNvSpPr txBox="1"/>
            <p:nvPr/>
          </p:nvSpPr>
          <p:spPr>
            <a:xfrm>
              <a:off x="22334652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cxnSp>
          <p:nvCxnSpPr>
            <p:cNvPr id="1795" name="Straight Connector 1794">
              <a:extLst>
                <a:ext uri="{FF2B5EF4-FFF2-40B4-BE49-F238E27FC236}">
                  <a16:creationId xmlns:a16="http://schemas.microsoft.com/office/drawing/2014/main" id="{8DA45DA0-BFFA-1946-9921-25BF8230FC12}"/>
                </a:ext>
              </a:extLst>
            </p:cNvPr>
            <p:cNvCxnSpPr/>
            <p:nvPr/>
          </p:nvCxnSpPr>
          <p:spPr>
            <a:xfrm>
              <a:off x="18370887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TextBox 648">
            <a:extLst>
              <a:ext uri="{FF2B5EF4-FFF2-40B4-BE49-F238E27FC236}">
                <a16:creationId xmlns:a16="http://schemas.microsoft.com/office/drawing/2014/main" id="{09502926-5624-804C-B52B-AA68B95124F9}"/>
              </a:ext>
            </a:extLst>
          </p:cNvPr>
          <p:cNvSpPr txBox="1"/>
          <p:nvPr/>
        </p:nvSpPr>
        <p:spPr>
          <a:xfrm rot="16200000">
            <a:off x="-1289593" y="5534561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63903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0415FB9-C729-E84F-A37C-D259A8B0B4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52B28-62C8-3B40-ABD7-ED3E9F113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8BF18C-3378-2847-B599-C1B94739C05E}"/>
              </a:ext>
            </a:extLst>
          </p:cNvPr>
          <p:cNvSpPr txBox="1"/>
          <p:nvPr/>
        </p:nvSpPr>
        <p:spPr>
          <a:xfrm>
            <a:off x="1520825" y="612372"/>
            <a:ext cx="4036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8E641-FEBE-094D-8230-BAC2224736CA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872F40E-F6D6-BA4D-89EC-F72B644B49B4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CCD95-4FEE-584E-BDD8-462362C1249A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82B92D-3310-884B-B6D3-D57DFF2BDCD8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E3D4ED-7E23-BC48-B1E4-8074B158B6D3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27AD20-555D-B84E-B535-315BBAC0FFF2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9CF48E-A177-AD4D-8A06-2D9AC4499D9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A5811E-A499-FB42-895C-2F0F374F993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5A7A604-031E-B74B-9F3C-8B5534C7ED3A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F9DDCC-569A-864F-9255-2BB1B8CD61B9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061D661-A2B5-8B43-92B4-1770A6866718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362E1D-071B-C44C-8E66-AF9BBF45586F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DD80D-A825-1346-AD2B-250BE14010E7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C4BFF6-3393-1141-B97A-38CA691254C5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591CECE-4DC1-6149-8005-968B47A09918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424E835-5838-AE4C-BEBA-5E1F191E51D4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C5A9A4-FC88-A545-BF67-1559D0D7A61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8C3C6D-D2E5-2F42-92E5-FB844D2CD85D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45841F-0F51-9847-826C-5D3A0DEDA380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AAFC1ED-2429-3848-A0FD-C4372D981D6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B6200F-F178-1547-9D54-3D611C1E3C04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92F8F4D-8240-6C4E-822C-C85EC60F3F0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ACCE19C-DE0E-874C-8F9E-05F06C08DE2C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2454A26-8066-6140-9B06-ADF3E7E8CEA2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549292-A926-E348-87C0-2974240A9942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DF7E660-3B79-8842-BBF3-78B83E57C20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9B7648-EFA4-A740-B152-96E876FE1727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13970C6-7FDB-FC44-A9A3-EB8645DE09FF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00AB82B-0528-594F-A6E7-3F94C6DD0571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1BE1BEF-E9BD-A742-BD74-77667EEFE40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166612-199C-8D4F-8C9C-10CA1EBBCD65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C37F699-2D7B-FD45-8E9F-1B2A37922096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D6E06E-CDA5-BA4C-9287-E7223E203A0F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059EB8D-3816-084D-BDBC-5589AF5DE44E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B1F43B-2160-6548-B0D5-3AC24B9838B2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AE005-C0CC-4944-B55A-B71DCCB0D12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1FF83E-A5A2-6943-B44F-1D1FC41A254B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A0270FB-CB09-DF40-AA35-4718621A717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3D22DF-B36E-C044-85E8-665EB2220F5B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A0FC176-5BC7-764B-90C1-96A6BAF8467F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1AE491-91CC-A14A-8BD4-4C20D1426B21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80577A2-3C47-0947-B218-8584AA19A273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39743B7-5BAB-2F4D-B3F7-D61056DA9A1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4DB254C-4285-5E4B-A1ED-C9962EB8C83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F558AF-CEB2-6449-948F-D7D9B8868E4B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7032448-D9D3-B542-933B-50403464FC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F622EF4-8ACB-034B-B6A3-AE3CF655E1AD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9A6F09-41A3-2849-9FEF-EBCAF4AC5B9C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356DD8-1A66-D44C-919B-3F2140D7FE0E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BF29851-02CD-D743-BAC9-C87512C9A996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356081A-DA1B-6946-A763-08F032AE1670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BD86E11-8B99-C047-9A5B-8A8ACAE0255E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3A43449-69DD-4E49-8ABB-05191033113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7312E86-4339-994E-8A4C-26B91AC8B079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CBD8D78-5846-3F4C-A055-F96A6920677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F1E9038-E67A-3E46-B929-494355DBAC0E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2F2636C-CD89-E649-919B-7D98415D6CAD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168B02D-47B2-0C4F-9CC0-E59B30C03686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CBA248-BE9D-5647-A521-12475A8F91E4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76CDF7E-A36C-A348-831F-94342235124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681DCA2-9CDE-2642-A67F-4535472DEFBE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84053FD-14AD-7C41-963E-541692C680EC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59A11F3-0651-D842-B5C7-069CDE8B4039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B8A9A88-C534-6941-9E34-85C6E0D99AA9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3659EC-D9C0-C848-83A4-605E9A0A5017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7C8553E-3F05-814E-9BDF-DB3309504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2F03E93-B9B6-6F47-B512-B509F01A6B81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AF7E822-82F3-EB43-8F75-D7AB763CA5C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64D332C-4896-C54C-B461-8D9CE9FD49C8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1276903-2838-2940-98B9-75133FF98851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E2FC688-3A54-0443-9191-8CDD2B56ADAD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A13F233-6855-7942-AABB-91E0251E7654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D53BE6E-B9E8-1743-8F16-433D0F43BC58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717925D-5BA6-F64F-A8FD-A9B8A1486C39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B035F6-391C-4F46-BD77-157371C62033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45DF21-BA62-6D47-B41F-1C8CE42469F5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0E6C88E-85FC-9847-9038-B1BF1D8CDBE1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202FCF-436C-9641-8881-E24FD51F934C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BC78ADB-84D9-DC49-B9D7-774CDBC9162F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462C66-9381-2143-B6B1-CD75CE3A9979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DE3B8EB-2523-104E-B10A-DA7C640DCEFA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4BFFC36-373C-6142-914F-0C121F6EB22E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0CD6BE-4091-8A43-81D4-B2AC81534523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31A1828-1E2D-E94E-A08C-14E22517796A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10253CE-A3A6-C94B-A9B5-B245BE4CD92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E95688C-9F5C-654A-9508-965F1430D2E9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D802608-DC34-3241-AF86-6518E93B2C9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199DD7F-E948-4E4B-9ECC-4258DB84BEC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212CDF6-CFDA-9C48-A23F-AC0616AF9956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C12892B-16C2-5946-B4F0-524D03101C4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9612402-6D8E-684F-8015-ACF57EB3CF1F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A8BC1CD-4553-7842-9546-DA2D6A9C5B3F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D599106-CB88-F54B-91E3-8B1814BBDD23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6C8DA5-B24E-524E-9776-67ECA924E9AC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E9086613-06D0-3249-89AB-E77B230D21B7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1" name="Subtitle 2">
                <a:extLst>
                  <a:ext uri="{FF2B5EF4-FFF2-40B4-BE49-F238E27FC236}">
                    <a16:creationId xmlns:a16="http://schemas.microsoft.com/office/drawing/2014/main" id="{7AB29CBC-11A8-764B-91A0-8DD0605AF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C757AF4-2B1A-F74A-A6F5-B39B7115389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A285ECF-038D-CD4E-B870-2A5B05313CB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4" name="Subtitle 2">
                <a:extLst>
                  <a:ext uri="{FF2B5EF4-FFF2-40B4-BE49-F238E27FC236}">
                    <a16:creationId xmlns:a16="http://schemas.microsoft.com/office/drawing/2014/main" id="{926F19CA-9E88-BA41-AAC0-0A3ABAF22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D6FA065-3379-284E-B48D-71CDEA650157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3A1AE6B-D4DC-6848-BD79-6A3E9428596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7" name="Subtitle 2">
                <a:extLst>
                  <a:ext uri="{FF2B5EF4-FFF2-40B4-BE49-F238E27FC236}">
                    <a16:creationId xmlns:a16="http://schemas.microsoft.com/office/drawing/2014/main" id="{54502AB6-646B-D541-80B8-F05723F65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16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90A43A-9D5E-1641-AC62-EED2AE1392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33528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8BB3AAF-2689-904D-A225-4552B54CA6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4572000"/>
            <a:ext cx="4544695" cy="33528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556B09B-6EA0-6544-AA10-016D71CBCA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382000"/>
            <a:ext cx="4544695" cy="4572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F6FDF8-96DD-C843-85F9-768FA0A36DB4}"/>
              </a:ext>
            </a:extLst>
          </p:cNvPr>
          <p:cNvSpPr txBox="1"/>
          <p:nvPr/>
        </p:nvSpPr>
        <p:spPr>
          <a:xfrm>
            <a:off x="1520825" y="612372"/>
            <a:ext cx="5333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2C9DE3-ED0F-5342-8F2D-A8DA3008208D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9A2E10-FBE7-F648-B6A8-46F746DACE05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4CF7EB-DD78-634E-8DAF-B2E59DA99BE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D090A4E-2112-C449-B903-2AE6FFCDA27B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1B849C2-6A9B-2C42-8CE5-2D8C0C3B5384}"/>
                </a:ext>
              </a:extLst>
            </p:cNvPr>
            <p:cNvSpPr txBox="1"/>
            <p:nvPr/>
          </p:nvSpPr>
          <p:spPr>
            <a:xfrm>
              <a:off x="383199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09A6414-8938-F647-AC64-9E13FB882815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16CE6A1-C371-7544-A4BC-DC02B0038987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8DAE7EE-964B-8446-9074-41953CF06D8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811B645-79F8-174C-9548-E84A2DB7B6B5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52415FB-3F49-C64D-952C-1AA7C27C1231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1B73B43-39C4-CF47-96CC-BA178ED2E642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9EA21FA-1596-2047-A236-FB33FC7EFCC5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E5D6EF3-37F7-044A-9832-D65ECFC54168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3B57AD-45BF-FC48-AC0D-6A2345A1E434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05DEA28-1E7D-6742-A7EF-CF935A081E5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463C8D5-0C8D-1A40-A3BF-2C6B8648B9F3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AF07347-64C1-E844-8410-DE330C82D421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55AC617-9760-DF4E-966C-FCC9EA981E1E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8030BE-2397-E044-B0FE-90FDFF1D50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4D11257-DD76-0B4D-9D62-F142D671F066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0638D86-D651-BD41-9EFA-B92595D80B80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6631722-76DF-4342-B3B0-0D700A1E6375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748A5D-5F3B-1041-9798-A0FB414E5D50}"/>
                </a:ext>
              </a:extLst>
            </p:cNvPr>
            <p:cNvSpPr txBox="1"/>
            <p:nvPr/>
          </p:nvSpPr>
          <p:spPr>
            <a:xfrm>
              <a:off x="831482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D0B125-6429-E141-A2AD-CF90BF180190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2820616-FBC0-EA41-84DC-32DB1B280C1E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B42D18C-85D7-454B-8022-5543804CDD4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D1856DA-B8A1-7A4A-BCA9-EF41B39E08D6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A511276-C81C-E54F-946A-2EB45F4E73A4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BFA36B2-169E-6F47-A27E-D7A95E3C2D5A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F9CA003-0FE2-BA4B-A92E-6A32586CAA66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4C59C29-FF44-DB48-A9F0-B9E276248A2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F163B99-7669-1047-9648-7D1EDA8F245C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1ACF23-8224-884D-9602-5A033BC75FD6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3567ABE-71D7-6F43-9E48-B513B4B50D75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25FBCE5-8005-7441-AECE-95234BC900A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B819D4C-6433-6741-AB22-6AD8B4E441E9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9BF2CE5-EDE5-E94D-81F0-6A9362E9785F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E4C488-D03E-0048-A54D-B9697C04BE2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84FFF0B-58F5-5D4B-993F-3EC2000951BE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B4DEDF7-7965-CD44-B86E-1555854A5D0D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BF22640-9BCE-EC45-B69D-F8F8AE25B75C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95CC719-6C8D-304A-B3F3-AAACB10A8A12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A5F6064-470A-FB4B-85BE-2CF9CC31A30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92B1112-0B6B-C04F-9EF1-F1F46D7195B8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49D6631-7506-1B48-B8A9-01D2FE8E4F50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A53492F-8EF7-ED4B-B390-78B1AE6B2958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EFFE1D2-F7D5-7D4A-B550-147F5D16AE7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BC3F46A-9D4B-1440-AA7C-2758C292FDAE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5F2F8D2-6EB1-AB4C-B49C-D7D2B6DA370D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FF94F0C-8724-B944-8ABE-76B426D0DF4A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34D2759-083B-944A-9D99-BDBBA808E4F8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62FCAF2-D5E5-D14D-BA0D-632D99FAC71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A3694D0-C9F9-EC47-BC17-BC0EF1608C63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20918F1-6B8B-9D48-B842-8F6EC067220C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8B7ABA-4EBF-654E-9508-329D16F9707E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79A2CB-5910-C846-A049-06E957F2F7FF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1830DF9-F73C-8D4B-A240-113272CAB741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C136673-CBF2-0442-BC9B-7BC3F6AA0BFD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EE284C6-8EED-094C-AF88-C5FCA63FE169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A5F6EB5-3DB4-B246-950B-4572504E6670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4CBCD1A-EBF2-B343-9B42-D7DAAE54802B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2B1133D-FA22-AF41-935F-C0ADA2074491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9463E8B-943D-A240-A792-091534FE280A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83DF75D-CC03-6C4B-BEB9-BF25C12A5EB6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2A9044-8F1D-BD41-ADC9-708354D5D11A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D630082-3461-994A-8378-F044B775177C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C07EDC7-A051-EA46-A207-968BD6855A56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E6F1445-D0FC-FD4D-B7BB-145F3773631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7FD92A5-8AA6-EB41-BFD2-28F15762BF3D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6E126F1-4D2C-4249-BFC9-BCFB7482E3EF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CCB5B0A-F57E-464B-96B8-45776A625F84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5DA0A00-B7D6-F64A-9DAC-227FA16B7BE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1D0AEB9-C20D-AE49-B063-B4D7C09859AA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E303307-C958-B043-8838-055FAA4D0EAF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753C4FD-2EB7-454B-98EF-BD73E73300F0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1B1C814-9CCF-0946-8957-3F75A229F987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63DD556-8D9A-9C4A-9718-05924FC41504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FCA4AFF-DE5B-D743-A15C-18055617FEC4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8EFFC0A-D835-9243-BD12-FC5381C1BD53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263042E-4B1A-FD41-A80A-50A37B65F7ED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20282D2-EA7C-AF47-8EB5-15A349DA690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7E723DA-1968-D94C-B5A2-D20787E20A86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C63D130-7322-E746-B461-9580402452E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64C4DA7-DB18-3F4F-8C50-65FE71A5E6C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4CD5915-7DD8-884A-80C6-98891ADB0830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21FCDB3-613A-CE40-8935-08B3F65BD807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7B1C0D9-A43D-D24E-AE58-18410CD98B40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7171312-2EA5-3D4A-B940-0D69753A2338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DC4202F-259C-DB4B-9227-2811659F70B3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EBAFF3D-395C-1849-B8E6-176E10C93B7C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E771B0E-1B22-1F4D-A923-334258385EE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5F6CF27-42D6-C140-94D0-2A72FBC9E4E0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0F3C8B9-ACB6-004A-BBB3-BA81B546515F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CDE5E24-295E-764D-A104-28B8F89AF966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787A189-B337-CB45-AF79-2B1814D8F922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BFC2BC10-8300-1C4A-9BFE-64D69AFFB2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1726D5C8-2B5F-6D41-AD83-C47372F772E3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E946B9D-54C4-0348-BC37-3F9A9840ADF0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8029645C-179C-DE41-B87E-1F72BCACC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18466FE-61FE-114E-B542-17332C5CCB03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56F253FF-2CB4-A646-A80E-A69A62D83F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6" name="Subtitle 2">
                <a:extLst>
                  <a:ext uri="{FF2B5EF4-FFF2-40B4-BE49-F238E27FC236}">
                    <a16:creationId xmlns:a16="http://schemas.microsoft.com/office/drawing/2014/main" id="{4A98D0FC-DDBD-8C4E-91BE-C09410151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2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AC45DC3-D358-6945-A915-72C8B3E978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3F9288D-5DA1-1045-A8FB-F0D1D6C529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65889AD-37E7-B845-9ADD-30CEB4AEA7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6F73D-EE06-3448-B75B-2116F9E7CD4D}"/>
              </a:ext>
            </a:extLst>
          </p:cNvPr>
          <p:cNvSpPr txBox="1"/>
          <p:nvPr/>
        </p:nvSpPr>
        <p:spPr>
          <a:xfrm>
            <a:off x="1520825" y="612372"/>
            <a:ext cx="6542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54A10-C680-B04C-B4D5-21EB6E440ED2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C1D343-9C62-A44A-839F-94BB1FAFE9F8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190B54-BE44-D44D-82BC-4796294D7722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3FD80E8-CC7E-CC40-8304-0795324B5B04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BB61C0-A34E-2742-A4DA-AEF828A676D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F0EF2E6-DBE0-0D47-B3F2-342DF2E0182B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9956BA-09B3-4947-BBB2-7D431C2D56C7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BC5F0C-E71A-FF4C-8D2A-6FC6D87D598F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D1ADB73-E7F5-2A43-A002-2E2619A53B90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534FF3D-1E98-8C40-9A36-030C8FD58177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FECFF5-76DB-6D46-8567-FDEA3CBBC2E6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57E9C30-AA34-0C43-8861-707176EF2AFA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BE1931C-824E-CB40-9D82-42CCD913C980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82ED47C-8E51-CD48-A2A2-6D5AD512DF84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43EA1BD-77A5-814E-8F2A-A7F9EBD06AA3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8B9ED2F-F503-0E47-A6D1-E93C07EB73A2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99EAFF-AEB0-9D40-8251-122FA1C69B6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72CE34B-7A74-414C-94F5-153B1D35C041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325802-7A9D-A840-978D-E6E8CC21E1CB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87B2D8E-7C44-2D48-9023-67C815A65E9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C311B95-CAC5-4F49-B02A-CDFA23DFBE9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67C69F1-678A-1A4B-8CF8-5933F07630C2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EE02707-18B1-5E4B-9432-E041404A9F73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41D45DC-B81C-7B41-BF0C-6236FE79E3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3CD9920-4261-2249-BE8A-4D974E635C53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420A186-4735-BF48-A753-F29F870FDBEB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28DF1E3-934E-CF44-9599-9EE493401AF3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92C1713-A5F7-5B4B-A1B5-B6D3545EEF18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1ADCBD7-535B-6C44-B66B-633600CE3D69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666C125-4893-F440-A0D8-BD9E4A5FF36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2B20419-8A61-E046-B029-09BB313E9D8D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C2D2FD8-89E4-2948-A341-FA92A943ECA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EAC51F-54AF-0541-9290-1F54F3CD53F6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3D215DB-EE61-F344-8348-A15D151265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A5D1DCB-82CE-B34F-A008-DF121010A31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50497C5-D8B8-B044-9203-91FC33786288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F1729F-1766-DB45-9C2F-07F603E40D06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FFF0A49-8546-2149-A23F-B54D7BB25F86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0F141D3-DCFE-DF49-BB2F-11F2D935F15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A1FA043-579F-7947-B337-566273E7F3E5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D2334B5-5F49-C845-B305-8A15018961F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E3B6C8A-DA21-E64F-A1AF-A2997631619E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8B4B75-7B41-244E-B247-9B38073AA4B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43B99CD-DE41-F64A-83E6-E0410D75B65E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EF409D5-45B8-624B-944E-9B7C31385B59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4BF1D58-113B-6141-A2C7-F320B86BC4AD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0773A4-DFD4-FD47-8589-70425B4EC601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812C526-C890-0240-B699-2E560B50D001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B6B6B5F-F468-D84B-B37C-79E5DF8F5F7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E7C9D6-3AB9-B748-8745-FFFD293DDDE1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D915A1-B90F-844E-9F2E-3C26C2517909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8826DBC-FC38-9449-9768-CF3A906E1E63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99F049A-6D6C-5849-B667-7C933F587DA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9211870-19E4-2E47-A7BF-E20854120327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044AA6-CB9F-244C-9B7E-E00A5E4E219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37D991D-3484-744B-9A10-C2FF9FB0C797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A00D4D8-75CE-DB48-AB96-72C7F260BEF9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3F3472E-3703-7C43-8639-945F987C405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86F45C-F913-084C-AB1A-C1541BF755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87A277A-7E39-FC41-985A-1FEA6C65FF85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8B46407-0CC4-254C-9605-55AF4244819D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65F9CFF-584E-DE41-8F50-F1DBDDF6E290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ED8A387-7D84-DC41-8E92-4BA935BCD29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FFF1B37-E4DF-0645-805F-4F0170E1C444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106A82-EBD7-3546-8DAD-B3B041E56D81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2F63713-D1EE-6B4C-B38F-C254C7A01AF3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546D25F-7958-4B42-992B-023700BC4BAD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F067F2-E578-0A4A-84AD-3DA6F1872F8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AA92F8E-7BA8-7941-9E28-3E8CDABBD956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A2E5957-61D2-1841-BEBB-6FF2513C848C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B8B58F-AA3C-DD4C-9B11-A54FC74608F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A1E37F-8E19-1A41-BC26-5BE84797A50E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8FD258-7485-F249-B3B6-F67FBBABE6B0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82CF81B-B77E-2B4F-83E1-DB60BBD68CAD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951322A-34DC-2D4A-8316-3A646D60A89F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AB2AE3-457A-EE45-9638-F1908C17164B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64C6ED0-C2D8-5C44-844B-920C34E6646A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A70C3DA-C9D3-7841-A277-A0BB5B6135C9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FB775-444E-2048-907E-A39E7A71EF1D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99DA327-E7A8-B547-8D7F-0DCC027C86F0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4CFAD12-C04E-3C4B-BC14-0F2F93CFED8C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F221A58-7D8D-624A-9A27-D05709EC3680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2861DC1-8242-7244-9846-CE4BE5FAADA8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4EC666A-3A6D-284F-AB79-C75B6FC0EBB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7077973-667F-5B40-BC50-39EC62837BB8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80E8C9B-8BBD-0C48-BD81-23E68E1EA64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0857A5C-0C87-D64B-8031-1B8D9560B479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94931F2-8C86-144F-BA50-5699ED5ED002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80C9354-555B-6644-A385-2C113810C39C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AB7EF7-0977-7F4E-A647-25AACE6E43AB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CDB146-2FEB-C349-8396-A212B8FF61B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1284A38-7A57-B247-BCDD-AB3B65168C0A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9C3A42F-4266-6242-8057-35F99653B67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5A1BA85-9076-B341-8011-62FA969B70B8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950FD37-8055-F146-B3E4-2F7799B0573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2" name="Subtitle 2">
                <a:extLst>
                  <a:ext uri="{FF2B5EF4-FFF2-40B4-BE49-F238E27FC236}">
                    <a16:creationId xmlns:a16="http://schemas.microsoft.com/office/drawing/2014/main" id="{C3274A97-72C2-CD48-8DD6-BCC23B722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5BAEFEC-C9F3-8B49-9919-719BC1901B9D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CEFA325-B0A0-A143-A157-BEA9991D172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5" name="Subtitle 2">
                <a:extLst>
                  <a:ext uri="{FF2B5EF4-FFF2-40B4-BE49-F238E27FC236}">
                    <a16:creationId xmlns:a16="http://schemas.microsoft.com/office/drawing/2014/main" id="{16B67751-41C2-8D49-8B36-DB0210BEB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9420A6EB-9EBB-8741-A6EE-C7C89CC00E59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8EA2851-9F95-AC48-89C4-5174F78ED226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8" name="Subtitle 2">
                <a:extLst>
                  <a:ext uri="{FF2B5EF4-FFF2-40B4-BE49-F238E27FC236}">
                    <a16:creationId xmlns:a16="http://schemas.microsoft.com/office/drawing/2014/main" id="{D41A6EDB-9708-B74E-93F1-7E22551BE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14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EA73F01-C52A-E74A-8C24-1963DB6CAC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F7514C-17D3-D74D-ADBD-5870DD1A8B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5EAD26-D177-8A4B-8C16-CBB30A88D07E}"/>
              </a:ext>
            </a:extLst>
          </p:cNvPr>
          <p:cNvSpPr txBox="1"/>
          <p:nvPr/>
        </p:nvSpPr>
        <p:spPr>
          <a:xfrm>
            <a:off x="1520825" y="612372"/>
            <a:ext cx="5843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CACEE-552A-7D47-B926-5E5103BC38A6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EC50BD4-5286-A846-B5A9-92F36A6DDF83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C886B15-82B3-3343-B996-9EEEDB0674A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02B32EC-53AB-6C4E-A5F5-AF85AE505CB1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265054-12B4-6F45-A6FB-06005666AF8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51CA7F-5804-4647-8857-D9D4609561B8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8F1964-DD65-EF40-8639-995382FFBD0E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1AF61C8-77BE-7040-91FA-88BC7E33985C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A6384-FE9B-6C4E-B807-37F86D5CF238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0C134B2-BDB3-3A40-9CFB-058A317453A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E2D62E-2E6E-DD40-99C0-6E51C6F12344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D2CB6A-338C-4645-8068-61295E733C1D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998667-5B60-B645-9850-388B2D8A8285}"/>
                </a:ext>
              </a:extLst>
            </p:cNvPr>
            <p:cNvSpPr txBox="1"/>
            <p:nvPr/>
          </p:nvSpPr>
          <p:spPr>
            <a:xfrm>
              <a:off x="1279765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9B954D-572C-6240-BFB8-D27AAEBAD827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60E07-42E6-2746-8FB1-48EFF4AE4287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2613689-FD2C-A345-847A-532BDD4BFD08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EDA441-6333-AC45-9858-7D91B516144C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ABDF6E-C251-B04F-8987-829EF94B792F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0F6061E-7035-C146-9FA8-8622D4CEE92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51DB7D0-A070-DF41-B079-E6137A23B84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ACC5657-DA95-634C-8D9D-F6271EB8D52F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7797BE2-4AD7-8A41-8FC8-12F4CD3E0931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6D280A-4135-174D-828D-D2BBDBA2B03B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4B851-E34B-144B-BB85-0B08DE87732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CF2E9B-156E-4D4A-BF93-3C1B5E672505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8CA1D99-3DDB-994F-9B0D-FE78E3A5A73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A5369F6-4452-7044-AAC2-86F3EB399F69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E531A75-85CD-9D4D-9C71-96810C4ABA46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809663B-8948-0B4C-8BC1-2E06407F91E2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D2B6920-7373-0943-BB9C-C60D1B68BFB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5D8923-77FB-FC49-8C53-909E3D18FD00}"/>
                </a:ext>
              </a:extLst>
            </p:cNvPr>
            <p:cNvSpPr txBox="1"/>
            <p:nvPr/>
          </p:nvSpPr>
          <p:spPr>
            <a:xfrm>
              <a:off x="1590576" y="6397207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C61CEB-04CF-3B4A-972E-2D629A37911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3D669CD-B2A4-FC4A-95AB-74E805C32362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CB7861-23E7-654F-92FC-F837BD45716D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924C1C-F002-3F40-ABBE-9C3A15EE014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B02C94-16DC-214A-BC64-7454BDCE7AC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6E994C-F43C-0040-8C7E-4F0796F07CB4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6D6CE12-85EF-8C4B-9C6F-52C30E78794E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E04313-B1EE-BD44-AB85-EB732F895EC5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73F5F8-AA65-E743-8E9C-66E6C6C3DC5B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21FFB9F-76F1-5D43-8A28-9523E3F288E4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A08D179-E5AE-9C4F-81E4-4D42E776F9E8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BC0140-8109-9745-A44F-3FFFF5C91947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B5BAC38-6799-E54A-9B66-0500E2EEEF4D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600FEB-FA72-204D-90FA-42C9E26253C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10A0443-FF26-AC42-9D74-065A93081A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CA13F92-E4F8-744F-B51A-C9079FB3773E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8459C3A-B97C-7C4D-AC73-EFAA1BDC49E6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7EFC329-EE7C-D74E-A48A-D91BF3FBB9E3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4A68DD-3E0A-4F43-87B4-EC62CD7A11B8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E17FC0-E89E-CF4D-B039-0A56E9186FE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2BF79F-0C26-8B4A-941E-B546C15A348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5010AED-E5FE-3348-8C92-1EA45B74188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94C022B-E1BD-3240-A726-A27F6924169F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A7933F-E339-4748-8D66-B47E0DB65422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8E5B2B8-D615-014C-9665-7218D72D04F6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CA3F794-E789-B546-AB7F-19DFB9CF76A3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DF027F8-A61F-D740-9F2C-07878CD54A0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6E179C-5D01-DD40-98F2-6923DFE402FD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D295908-8664-FF4B-AD6B-D306C582FF2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12DD6-64BB-3547-B199-9B5D8BCA92C8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D442630-6F92-7548-8012-D80467ED8698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D50AA1-CCBE-9D44-9DD6-57CB42C63455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59AEA25-7204-CE43-BF5A-3325596F846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CC10824-6CDA-FF47-B3B0-00B1E6A2FC8F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A19E062-1DCD-344A-8687-B067A7121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2C62DD0-AE6E-9043-BC19-AC843BFAFB6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F6B0784-85D8-6D48-BFB9-AE735C178CF1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E3E0121-9A12-8544-A8B8-AF7DDA6FABA4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7B8529D-E0D2-FE47-92F7-0C225B34E5D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B8AA2C1-0C71-EA4C-8D2C-A67CC458A74B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B66F89C-3888-0D47-9CCF-B588247EECD6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68455B-5114-E040-ABC2-59F0C41FB81C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BBF80D-B1F0-F240-AD3C-EAB8AE9D66C5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EA39BC-0E4B-524A-9D70-0C030531B2B5}"/>
                </a:ext>
              </a:extLst>
            </p:cNvPr>
            <p:cNvSpPr txBox="1"/>
            <p:nvPr/>
          </p:nvSpPr>
          <p:spPr>
            <a:xfrm>
              <a:off x="383199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9D86CCD-697D-EB41-81F0-C9734B3F0663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D1196F-FCD3-E549-8887-A262986B030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D99611B-2BE1-3746-8976-5F310922CAC7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6F67160-AAE1-9E49-B36A-A2603C5D0229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4498BA-BA74-6143-B3D1-9ED6EDFDF11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0516F87-FC1F-5042-B1D6-C14399767FE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96586CD-81CA-604B-94AB-6EC653AA8E0B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A8D45DB-B7F2-1A4D-8077-A3B5828D544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11D3D98-6316-CD4A-98E7-D217527CBCF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0F200DF-0F44-FE44-A550-49BC4CDDFD1E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45C717-19D0-0641-9C1A-ED799252243F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574A45E-C6CA-114E-989F-A890094B275B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EF43C0A-3C14-F247-ACEA-54708391A8D1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04F1730-E967-8546-9C56-2535416E391F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AFA88FA-5E1A-294C-8515-F8BAE4BFF5C1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FB709B2-84E1-9244-8CE8-67CA19CDF98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A0BD19-431A-5F44-AEC0-AB5A7E48A424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9679EFD-C21B-5347-9AC9-07FAA79AF5F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7DFBABC9-94CB-5E46-879C-2EF5ECFCA22B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FD1097E-64A9-8441-9C08-C5CEFFDF0EC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2" name="Subtitle 2">
                <a:extLst>
                  <a:ext uri="{FF2B5EF4-FFF2-40B4-BE49-F238E27FC236}">
                    <a16:creationId xmlns:a16="http://schemas.microsoft.com/office/drawing/2014/main" id="{4BA0FBFC-5BC0-BF48-A261-6CF8771E9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1D0136F-9186-BD49-A059-1A76AAD2AC5F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84CDA0-BC95-C44D-8F71-AB9E99339FED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5" name="Subtitle 2">
                <a:extLst>
                  <a:ext uri="{FF2B5EF4-FFF2-40B4-BE49-F238E27FC236}">
                    <a16:creationId xmlns:a16="http://schemas.microsoft.com/office/drawing/2014/main" id="{41E087D2-56DB-3046-BB2F-5B2EB1E94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DE7881A-3A27-4A4D-8EDA-7F42A4751F78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81E6DA0-A47E-1049-BF9F-9066D4CE74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8" name="Subtitle 2">
                <a:extLst>
                  <a:ext uri="{FF2B5EF4-FFF2-40B4-BE49-F238E27FC236}">
                    <a16:creationId xmlns:a16="http://schemas.microsoft.com/office/drawing/2014/main" id="{7DB867DF-D0DF-0D4E-A25E-EC577A5F8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64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9CA41-0C80-E346-9227-777339D6B426}"/>
              </a:ext>
            </a:extLst>
          </p:cNvPr>
          <p:cNvSpPr txBox="1"/>
          <p:nvPr/>
        </p:nvSpPr>
        <p:spPr>
          <a:xfrm>
            <a:off x="1520825" y="612372"/>
            <a:ext cx="6460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1A845B-FECD-D945-A7E0-226078CFBD55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57C8800-FDC9-2A49-8C24-561A1F84A7FF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F2871E-68EC-D54E-9810-3A88C39188C1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A81EFB-FDA3-1848-BD35-8CE8725DEA96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8460FF-C1A4-9847-9B76-8FD5953C3F07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E70EFE-2AFA-604E-B478-9A2019C18D0C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3CCE91-7A37-D84E-8899-FB099E1A1AE6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ED4019B-6221-DA44-841C-2BDD0EBDA7E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387D43-483B-1241-BBC1-B2F30F1E4162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23975F-C7A9-5B4F-9A9B-5A28B88F410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C55419-6808-974A-882F-11B72932BA15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003A28-3E01-9044-940B-FE133854F607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DF12616-53AB-9B47-90D6-A8B3A1127444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E9382D0-9E36-EB4D-9550-6245D49263AB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9475A0-F2E1-8249-AC37-0938D12ECDA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9F0D7A-EF6F-0945-8AEE-0BDF34273599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2F7F8C-4AE7-4E4C-B19A-66F41B027FB5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CCA78E-C421-4D4F-95A5-5E1802ACD20B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69E45AA-AE10-E542-B09A-5A5CE649A2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032DA3-290C-E04E-BAB0-244BD1CEE1F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C3D8F20-1235-764C-A9E7-063C9A645298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B1B7EE8-6CD4-3D4F-B1F6-2A0240C109E7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8051106-73F5-864A-B45A-58EF4A73ADFE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3606F7-63D2-844E-A81D-5F177CA837DE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CB0098-0DEB-CA4A-A6F8-142C8330634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ED306D-DBB7-6B46-A894-B7ED0C32C3CF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1C1EEBA-0B5E-324A-B6B3-6E8D07B8961D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302F3E-B59F-C349-897A-853E918F7BA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51727A1-23EA-A347-9D18-68AC484C1487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6FE370-8B4B-6A41-94FD-6272318EBC2E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B2E296-7817-6B4A-A794-38981D23C0D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F3910B-063B-D04B-9D1D-EE4F25FFFD41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5F9E0CC-63D9-E741-A2F9-5193B53C694D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4DC14C6-5108-6844-B23A-F2E62C4DD3AC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112632-DB30-E84F-911D-1BD48A940F3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C55AD26-B76B-614A-AB76-373CDF142DEE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47795A7-3D2F-5948-B9CB-880208B3684C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AB9A526-BE08-4A40-A074-8E3344E60DB5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AE73BA-AAC3-A346-A0D9-01056768C7B3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59A1FE-D730-164F-8D8C-2168F3B2BA02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74540A2-469B-E84C-A13C-C54DC65C3146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68214C2-E078-DE4D-8A2E-A84AA21C06A9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298B5F-DE1E-DD4E-BE7F-679609C39058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F0E51DB-7967-004C-A4C2-14B61A2D9964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F2FAFC-D858-684E-89EA-E12C4B851F8D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28A95D-688E-F54C-8182-2FFB5CD0774E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6BAA337-A3BB-6A44-A81D-21CF4A7A5247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1C8BF0-2BFB-9C43-9226-ADECF8724A60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C5B6AA1-6111-0746-9367-B2CA09CE6484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81D6856-141F-B844-92E9-142FF4256F77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6BDB4F-119F-B54D-91C1-375D3CF5FBD7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F209DA9-EF5E-604F-B573-34700F7D4592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193ACD6-05FE-0649-AA51-FC836A49B2FF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4B54E0E-6F03-1847-8F36-09181722233B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1F436ED-C85E-8E41-8DBD-4E0E460CB63D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C720B57-F09D-0F4A-9483-A742A95027F1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2720F4A-3AFB-CC47-BDC6-BCD2C82E6E5C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DCB624D-CB7C-BB41-8589-4C731F1AD78C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D264440-DFD8-3C49-950C-44C6B9DE99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B8AE8E-8F4A-B648-B0D3-EF99BA10653A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8111571-08A8-1442-A178-533336948413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D9CA73F-9714-4640-8350-0EF43E4F60A4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84CA5DB-C7B6-BD4A-9B59-26DC66C5E3EF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304F3D6-90A8-514D-93E9-F39CDB9AB395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FC86E04-0EC9-AB48-8BC3-58F94CC6896C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C9E5895-36BD-5E49-A8C7-CF28281EB96D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1F2554D-BCF4-1A4C-BF56-EA84F6391D74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F6EAF1-BCC8-9642-BE3E-F7C489108AA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31F3BA7-ACC3-EC45-9C37-1D1625E0D3D2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AD5F1F-C733-A848-A10A-ACD570DFFEE7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639903-FF41-6B4C-80A6-9F5998DBAE8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4B184B1-D38F-904F-A75A-63590D74A85D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C27F21-E745-5248-89B7-65018DB3CD85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2B1ADD5-C455-9A48-92D3-04980D3AAD93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0063E71-9E5E-1943-A7A6-D8DB4D94A8CC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F8ACCFB-2545-7346-A95B-3F183AE361E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AC3FF4-A5FB-DA44-A448-4FA38CD141D7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1914F23-7BB7-604D-8A00-7CC1EECE662B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67BF5DF-43C1-7541-8EF3-D2068808B5C4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9087E60-4489-8348-8AE0-B087C3B33C94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69DFB4-4A26-034B-ABB5-FB0AE53FC97F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6EA7AC9-ECC7-2E43-908A-4FE61535802D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3DD4121-09DA-4949-B765-775DABA7AF04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30E4C56-BE99-FD48-8167-E05A4ADF325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DA6B1A5-3675-6842-81A9-D386135D0CFF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6C6671D-201F-4043-A24C-AD812245420E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3458103-01CA-F344-B0D4-4782BB7BA32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588481E-4AC0-5546-BDFF-0933F3F7B586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98EFA63-7776-4447-BEC3-DFF8E2975FCE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A4F8D1B-BDC9-8E43-B63E-6076D540DDFE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A2E75C4-1D52-9D48-AD4F-EF249A6BF99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A49F7E9-897C-7343-BE5C-0F0771464D88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9E2B9D5-820F-274A-9E40-F21941EDFE0D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B1C400C-4D15-C74B-A6DE-5FE832DBA4B3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4F75E64-C2C1-D74C-8494-A6171E80D51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4" name="Subtitle 2">
                <a:extLst>
                  <a:ext uri="{FF2B5EF4-FFF2-40B4-BE49-F238E27FC236}">
                    <a16:creationId xmlns:a16="http://schemas.microsoft.com/office/drawing/2014/main" id="{8A027FC8-DA7B-DC40-A6BB-ACA0AAB909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E04892F-6719-6042-BF66-F3147BFA73A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FACAC24-74B3-FB4E-8140-EEB65A09C3E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704D4611-36F5-DA49-9B17-34424D02A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84E292E-FFE3-3840-B547-4A0D1552418D}"/>
                </a:ext>
              </a:extLst>
            </p:cNvPr>
            <p:cNvGrpSpPr/>
            <p:nvPr/>
          </p:nvGrpSpPr>
          <p:grpSpPr>
            <a:xfrm>
              <a:off x="12735414" y="7025851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AE991B9-5868-CD43-A429-8EAF103CDC4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E5D9C339-7B91-A446-86EC-402846B1B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106" name="Picture Placeholder 7">
            <a:extLst>
              <a:ext uri="{FF2B5EF4-FFF2-40B4-BE49-F238E27FC236}">
                <a16:creationId xmlns:a16="http://schemas.microsoft.com/office/drawing/2014/main" id="{8CFDD8A1-4209-B144-8C65-A389BBD2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7" name="Picture Placeholder 9">
            <a:extLst>
              <a:ext uri="{FF2B5EF4-FFF2-40B4-BE49-F238E27FC236}">
                <a16:creationId xmlns:a16="http://schemas.microsoft.com/office/drawing/2014/main" id="{DDD502B3-EA20-ED45-A0AB-2D43CDA77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457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1" name="Picture Placeholder 11">
            <a:extLst>
              <a:ext uri="{FF2B5EF4-FFF2-40B4-BE49-F238E27FC236}">
                <a16:creationId xmlns:a16="http://schemas.microsoft.com/office/drawing/2014/main" id="{B407EDCA-6008-014C-B949-A65918DA59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382000"/>
            <a:ext cx="45446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AC45DC3-D358-6945-A915-72C8B3E978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3F9288D-5DA1-1045-A8FB-F0D1D6C529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65889AD-37E7-B845-9ADD-30CEB4AEA7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6F73D-EE06-3448-B75B-2116F9E7CD4D}"/>
              </a:ext>
            </a:extLst>
          </p:cNvPr>
          <p:cNvSpPr txBox="1"/>
          <p:nvPr/>
        </p:nvSpPr>
        <p:spPr>
          <a:xfrm>
            <a:off x="1520825" y="612372"/>
            <a:ext cx="6279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1F013B-BF0D-F448-9CA6-54C7AB26BA81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C1D343-9C62-A44A-839F-94BB1FAFE9F8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190B54-BE44-D44D-82BC-4796294D7722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3FD80E8-CC7E-CC40-8304-0795324B5B04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BB61C0-A34E-2742-A4DA-AEF828A676D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F0EF2E6-DBE0-0D47-B3F2-342DF2E0182B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9956BA-09B3-4947-BBB2-7D431C2D56C7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BC5F0C-E71A-FF4C-8D2A-6FC6D87D598F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D1ADB73-E7F5-2A43-A002-2E2619A53B90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534FF3D-1E98-8C40-9A36-030C8FD58177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FECFF5-76DB-6D46-8567-FDEA3CBBC2E6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57E9C30-AA34-0C43-8861-707176EF2AFA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BE1931C-824E-CB40-9D82-42CCD913C980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82ED47C-8E51-CD48-A2A2-6D5AD512DF84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43EA1BD-77A5-814E-8F2A-A7F9EBD06AA3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8B9ED2F-F503-0E47-A6D1-E93C07EB73A2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99EAFF-AEB0-9D40-8251-122FA1C69B6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72CE34B-7A74-414C-94F5-153B1D35C041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325802-7A9D-A840-978D-E6E8CC21E1CB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87B2D8E-7C44-2D48-9023-67C815A65E9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C311B95-CAC5-4F49-B02A-CDFA23DFBE9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67C69F1-678A-1A4B-8CF8-5933F07630C2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EE02707-18B1-5E4B-9432-E041404A9F73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41D45DC-B81C-7B41-BF0C-6236FE79E3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3CD9920-4261-2249-BE8A-4D974E635C53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420A186-4735-BF48-A753-F29F870FDBEB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28DF1E3-934E-CF44-9599-9EE493401AF3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92C1713-A5F7-5B4B-A1B5-B6D3545EEF18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1ADCBD7-535B-6C44-B66B-633600CE3D69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666C125-4893-F440-A0D8-BD9E4A5FF36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2B20419-8A61-E046-B029-09BB313E9D8D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C2D2FD8-89E4-2948-A341-FA92A943ECA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EAC51F-54AF-0541-9290-1F54F3CD53F6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3D215DB-EE61-F344-8348-A15D151265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A5D1DCB-82CE-B34F-A008-DF121010A31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50497C5-D8B8-B044-9203-91FC33786288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F1729F-1766-DB45-9C2F-07F603E40D06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FFF0A49-8546-2149-A23F-B54D7BB25F86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0F141D3-DCFE-DF49-BB2F-11F2D935F15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A1FA043-579F-7947-B337-566273E7F3E5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D2334B5-5F49-C845-B305-8A15018961F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E3B6C8A-DA21-E64F-A1AF-A2997631619E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8B4B75-7B41-244E-B247-9B38073AA4B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43B99CD-DE41-F64A-83E6-E0410D75B65E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EF409D5-45B8-624B-944E-9B7C31385B59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4BF1D58-113B-6141-A2C7-F320B86BC4AD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0773A4-DFD4-FD47-8589-70425B4EC601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812C526-C890-0240-B699-2E560B50D001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B6B6B5F-F468-D84B-B37C-79E5DF8F5F7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E7C9D6-3AB9-B748-8745-FFFD293DDDE1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D915A1-B90F-844E-9F2E-3C26C2517909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8826DBC-FC38-9449-9768-CF3A906E1E63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99F049A-6D6C-5849-B667-7C933F587DA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9211870-19E4-2E47-A7BF-E20854120327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044AA6-CB9F-244C-9B7E-E00A5E4E219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37D991D-3484-744B-9A10-C2FF9FB0C797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A00D4D8-75CE-DB48-AB96-72C7F260BEF9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3F3472E-3703-7C43-8639-945F987C405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86F45C-F913-084C-AB1A-C1541BF755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87A277A-7E39-FC41-985A-1FEA6C65FF85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8B46407-0CC4-254C-9605-55AF4244819D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65F9CFF-584E-DE41-8F50-F1DBDDF6E290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ED8A387-7D84-DC41-8E92-4BA935BCD29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FFF1B37-E4DF-0645-805F-4F0170E1C444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106A82-EBD7-3546-8DAD-B3B041E56D81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2F63713-D1EE-6B4C-B38F-C254C7A01AF3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546D25F-7958-4B42-992B-023700BC4BAD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F067F2-E578-0A4A-84AD-3DA6F1872F8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AA92F8E-7BA8-7941-9E28-3E8CDABBD956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A2E5957-61D2-1841-BEBB-6FF2513C848C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B8B58F-AA3C-DD4C-9B11-A54FC74608FC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A1E37F-8E19-1A41-BC26-5BE84797A50E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8FD258-7485-F249-B3B6-F67FBBABE6B0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82CF81B-B77E-2B4F-83E1-DB60BBD68CAD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951322A-34DC-2D4A-8316-3A646D60A89F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AB2AE3-457A-EE45-9638-F1908C17164B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64C6ED0-C2D8-5C44-844B-920C34E6646A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A70C3DA-C9D3-7841-A277-A0BB5B6135C9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FB775-444E-2048-907E-A39E7A71EF1D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99DA327-E7A8-B547-8D7F-0DCC027C86F0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4CFAD12-C04E-3C4B-BC14-0F2F93CFED8C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F221A58-7D8D-624A-9A27-D05709EC3680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2861DC1-8242-7244-9846-CE4BE5FAADA8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4EC666A-3A6D-284F-AB79-C75B6FC0EBB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7077973-667F-5B40-BC50-39EC62837BB8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80E8C9B-8BBD-0C48-BD81-23E68E1EA64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0857A5C-0C87-D64B-8031-1B8D9560B479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94931F2-8C86-144F-BA50-5699ED5ED002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80C9354-555B-6644-A385-2C113810C39C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AB7EF7-0977-7F4E-A647-25AACE6E43AB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CDB146-2FEB-C349-8396-A212B8FF61B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1284A38-7A57-B247-BCDD-AB3B65168C0A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9C3A42F-4266-6242-8057-35F99653B67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5A1BA85-9076-B341-8011-62FA969B70B8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950FD37-8055-F146-B3E4-2F7799B0573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2" name="Subtitle 2">
                <a:extLst>
                  <a:ext uri="{FF2B5EF4-FFF2-40B4-BE49-F238E27FC236}">
                    <a16:creationId xmlns:a16="http://schemas.microsoft.com/office/drawing/2014/main" id="{C3274A97-72C2-CD48-8DD6-BCC23B722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5BAEFEC-C9F3-8B49-9919-719BC1901B9D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CEFA325-B0A0-A143-A157-BEA9991D172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5" name="Subtitle 2">
                <a:extLst>
                  <a:ext uri="{FF2B5EF4-FFF2-40B4-BE49-F238E27FC236}">
                    <a16:creationId xmlns:a16="http://schemas.microsoft.com/office/drawing/2014/main" id="{16B67751-41C2-8D49-8B36-DB0210BEB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9420A6EB-9EBB-8741-A6EE-C7C89CC00E59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8EA2851-9F95-AC48-89C4-5174F78ED226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8" name="Subtitle 2">
                <a:extLst>
                  <a:ext uri="{FF2B5EF4-FFF2-40B4-BE49-F238E27FC236}">
                    <a16:creationId xmlns:a16="http://schemas.microsoft.com/office/drawing/2014/main" id="{D41A6EDB-9708-B74E-93F1-7E22551BE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97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AD2F77AA-5A56-7D46-82DC-51A00D6B0E57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0B2E-BD34-A343-8C66-8723D1E39114}"/>
              </a:ext>
            </a:extLst>
          </p:cNvPr>
          <p:cNvSpPr txBox="1"/>
          <p:nvPr/>
        </p:nvSpPr>
        <p:spPr>
          <a:xfrm>
            <a:off x="10237815" y="1106652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0BD725-CF65-B947-8BD3-F8B983472998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C690BDD-B7D7-614D-9B1D-96852071C2C7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281D65A-1028-FA47-9D79-172A001C9A9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654AB0-8AD1-344C-8363-AE1501599A7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8796A-AF42-254F-9D7C-6E0353B85A1C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E155DD-00B9-EB49-82CE-5E0E1FFB6571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BB5827-1E38-C746-9F92-6821F9D293D6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C6AEF06-321E-A24E-893F-57EA3FC209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F74AA3-6380-0949-9CF9-5A2BBAA56F5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4577BA-E152-0843-9A9B-D9F0D07F7A5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A62115-78EE-4E47-AE54-F8A35361C0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BFE6658-1009-C243-A16B-5B992113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425A27-7FFC-224B-B4E6-60E935B24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DAF95-649F-EB42-87D3-4068F2B02F11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79DBF5-2678-0F4F-BB96-ECBC58D36B7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2B2A8B-5016-B140-94D8-696C89A534D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597DB7-5A5C-C145-B1C7-1E6E60DD7777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7AE91-96BE-C048-A50E-88F8A17DD6D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3E178C-A87C-A541-AD00-94C50793AF5F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FB1B49-2843-0146-A0B4-CCD9397C8DAA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D443BB-E485-5B4A-AFBC-6673AE74E5B1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AAABA5D-C365-364E-B6DD-3085423ED603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3B3061-8FC2-C648-BFBC-C809C86B9C79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1496E7-A896-F946-A8F3-1D9F26DE848A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7A3910-7CD4-6D4A-B06D-0011FB3F2369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41E9FF-8ED9-A649-9DB4-D33DECE7846F}"/>
                </a:ext>
              </a:extLst>
            </p:cNvPr>
            <p:cNvSpPr txBox="1"/>
            <p:nvPr/>
          </p:nvSpPr>
          <p:spPr>
            <a:xfrm>
              <a:off x="16758805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9B9471-3F29-EF44-803F-D6D27A6E35E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ACC14C-807A-D94C-939C-CFEFF633A5E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1437DD-0C90-7048-BBA8-74D9CFDB7CDB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4FDF61-41EB-2F4F-9352-96DB191BD14C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4FAC78F-B438-2F45-871B-40CC849926DB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4945B8-CA25-A345-80F3-66D9CDBE8EE6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545F7-3F3B-0F4F-80D9-818858636ABB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97F7C9-A9B7-A742-9A99-9D845B55DFD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AC1D9E-E23E-DE46-8EB6-0BC7E0F1C712}"/>
                </a:ext>
              </a:extLst>
            </p:cNvPr>
            <p:cNvSpPr txBox="1"/>
            <p:nvPr/>
          </p:nvSpPr>
          <p:spPr>
            <a:xfrm>
              <a:off x="2114456" y="6765943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B81AAB-2BDA-A84A-A935-F2A89070DE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A25CFBF-52A3-7F4C-8EE0-65273E54135E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F442D1-527D-064F-880E-9EBD0E116A0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F93E60-FC84-C645-9CE2-557AB0FA28CF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B69CF87-3D0F-F445-8067-509D47CE5276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25D8E5-BC18-684A-8D04-0F403CB548AD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A34BD2-1862-1C4C-A6E3-5D006956B40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CFE425-8721-DE46-BADF-9A419DF8EE09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1CD59B0-AF1D-F342-B2A9-CFD4D512408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1DA0C6-95D6-A14C-878C-0EC299777673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61B026-A207-1446-9CC6-6D938119691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34AB53E-BA2B-8445-B813-71B1DB1B5647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15B1D2-85EB-804C-9312-28DF78117B4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374C5B3-E1FC-A940-BDDD-09B3BC6D5A0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D1910A6-45AE-E041-9F3E-9DD4C5829A39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BD64C8-218B-964A-BB80-A99DB88A93D3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D8972B-AD8B-2340-8EF6-265350DAE4E9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801B86-4D43-7148-B466-53782FF7C450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B0051C-7E41-C740-B515-6AADBC588CCC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6AC6E04-2C55-7F43-B0D9-74EF9569C30A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18F134-013F-A04C-B9F1-9A973C787B41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15AAA41-AE5A-1C4B-AE6B-7BE6049A7890}"/>
                </a:ext>
              </a:extLst>
            </p:cNvPr>
            <p:cNvSpPr txBox="1"/>
            <p:nvPr/>
          </p:nvSpPr>
          <p:spPr>
            <a:xfrm>
              <a:off x="504332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1DA4EB-4FAC-1642-8D18-82C7F689B2BD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D3BAE3A-7233-364C-BF1A-A3FD42B7CAB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78F88A-03DB-D249-83E7-759C2102DCAE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BFE94C-AAEB-B646-A44F-5818C59F115B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0ED4A7B-BF7F-4F4D-94E6-4B589A12B173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1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CF96A7F-E9E5-D749-B104-88E2815B61F8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A9F29-147B-AB41-8EBC-4C8486F7C70A}"/>
              </a:ext>
            </a:extLst>
          </p:cNvPr>
          <p:cNvSpPr txBox="1"/>
          <p:nvPr/>
        </p:nvSpPr>
        <p:spPr>
          <a:xfrm>
            <a:off x="10109578" y="1106652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7BB37B-1816-5D40-A756-A6EE0EF47793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4AAD28-A122-C948-889C-158A4397283C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D2A6F7-63D8-824D-B427-D840020DA1E5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C47AF8-32A3-D945-9EB1-4C3FE15061A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3F2956-6C9C-FA47-A36E-D84D361BF47F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48E7D7-CC9A-CE44-9C29-26EC22A0D498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599DEE-5986-D44F-8F2F-711BAFE5A688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D8CA6E-DCA4-F646-A042-0C7BE57A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22529D-373A-2247-A057-B3E4CF9281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9C45DD8-7EA3-4948-B6BB-8ED4D161F99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BCC6500-137C-8A42-8952-1CA6427316B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9D40828-9E78-054E-A008-52EAAF91738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AD1B8-3D3B-3B4B-AA91-34AE9285D4F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7C618F-0A1B-D041-86E5-DA5D7F97A6E4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094D908-BB6F-DD48-A9A1-CDAAD7467C26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CBA753-0AD2-374F-97FD-39EB24EF51CC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72CD95-1DA7-BC47-8BB8-2DCFDB74F034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8C0E45-A555-0E4A-BDDD-45BC644AB54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FA8333-2539-8148-9DAF-70F4C4F648E6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E41E32-DDB7-8641-BAF5-19679B7F1C5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04307A-E961-204A-B173-42F2A4D6FEFD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8FFE21-EBBB-C847-887D-3BC99CB8A8E2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538015-E0A0-CB45-8F7F-50C5B4CE7750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47173-A292-D043-AD3A-9BAD740B7431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23FB50-2BB0-734E-BBB0-87F1B06F12DF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55C7AD-5C1F-BA46-896A-4C08FF144886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0952E3-E613-4A44-B26E-B763862148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B237A3-0559-684D-BD0A-A162A1AE3AC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845DA9-8FEC-194D-8B3C-7DCD194E2376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A988BC-2759-DD47-A3EE-FD0E80A5DB2D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FBA40A3-6406-AB42-B7EA-78CE63E3F32E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F779E0-8FA8-D143-BECF-76B289C6C2A4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B99BB16-08C5-D244-AC00-895083CF0B1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4D8ACE-27BB-0143-90E9-DEA67406BC8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2F20145-C4BF-4B40-9CC8-7EC3178004DD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E3F9EF-9359-E54E-9189-6F6C521B721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3CD7B6D-8B5F-5949-B01E-8D5DA5071D0B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437DCA7-1C90-A94B-9A37-E9C2C2EBA143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435C6CA-FCFA-E743-94D4-8D5CA4E49D0B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DAD269-0DEC-9440-8392-396160D7D85F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A2C7F5-EACB-1C41-9265-EDC6EB00ACA4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7D499A4-0B52-D241-AF27-7BDFEB56A7E1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CE7D82-00FB-5548-B72D-F0AE2217856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52F079-3890-BA4C-9920-6B94404B3AC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F5A909-1D00-8F40-8F99-236B3126D9B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2BF7AA-76F9-4144-9533-EA51A1F203B8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02D26B9-4990-6A4F-B527-834DAA4686E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17A808E-F61C-FC40-8FAD-65326C215D2A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CF4A00-DBBA-3545-A061-C40DB8DD9BE9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3A04B2-BF32-D345-8076-71F59F3E4A14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C35879-9233-034E-BAC6-119D90019340}"/>
                </a:ext>
              </a:extLst>
            </p:cNvPr>
            <p:cNvSpPr txBox="1"/>
            <p:nvPr/>
          </p:nvSpPr>
          <p:spPr>
            <a:xfrm>
              <a:off x="797219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55D7105-36AE-124F-B95F-57E4777B1164}"/>
                </a:ext>
              </a:extLst>
            </p:cNvPr>
            <p:cNvSpPr txBox="1"/>
            <p:nvPr/>
          </p:nvSpPr>
          <p:spPr>
            <a:xfrm>
              <a:off x="10901064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5111C-45D4-5D47-A50A-8A777905113D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90E42B-EDC8-314B-8A44-462686B47B5B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A0AD47-AD1C-BF4E-89A4-7670A0062F34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EB29B39-DAFE-8949-BB4F-52B1170FBF5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DDBF19-ABB7-3B47-9625-FB25BA140B81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6E01F9-60C6-DA4E-BCEF-EE141C92F3A5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0E523D-09AD-C247-9D2C-7F7D811E33E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56C1D29-AE43-3D41-AFDD-605BEB2AFD94}"/>
                </a:ext>
              </a:extLst>
            </p:cNvPr>
            <p:cNvSpPr txBox="1"/>
            <p:nvPr/>
          </p:nvSpPr>
          <p:spPr>
            <a:xfrm>
              <a:off x="13829932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20E094-CCF2-834F-B444-ABA614420074}"/>
                </a:ext>
              </a:extLst>
            </p:cNvPr>
            <p:cNvSpPr txBox="1"/>
            <p:nvPr/>
          </p:nvSpPr>
          <p:spPr>
            <a:xfrm>
              <a:off x="16758805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2967810-7DE5-AC4D-9B24-439A04ADD931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3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CF96A7F-E9E5-D749-B104-88E2815B61F8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A9F29-147B-AB41-8EBC-4C8486F7C70A}"/>
              </a:ext>
            </a:extLst>
          </p:cNvPr>
          <p:cNvSpPr txBox="1"/>
          <p:nvPr/>
        </p:nvSpPr>
        <p:spPr>
          <a:xfrm>
            <a:off x="10633759" y="1106652"/>
            <a:ext cx="311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B9A029-D4E2-F54D-8254-78B9577D79F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4AAD28-A122-C948-889C-158A4397283C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D2A6F7-63D8-824D-B427-D840020DA1E5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C47AF8-32A3-D945-9EB1-4C3FE15061A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3F2956-6C9C-FA47-A36E-D84D361BF47F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48E7D7-CC9A-CE44-9C29-26EC22A0D498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599DEE-5986-D44F-8F2F-711BAFE5A688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D8CA6E-DCA4-F646-A042-0C7BE57A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22529D-373A-2247-A057-B3E4CF9281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9C45DD8-7EA3-4948-B6BB-8ED4D161F99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BCC6500-137C-8A42-8952-1CA6427316B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9D40828-9E78-054E-A008-52EAAF91738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AD1B8-3D3B-3B4B-AA91-34AE9285D4F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7C618F-0A1B-D041-86E5-DA5D7F97A6E4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094D908-BB6F-DD48-A9A1-CDAAD7467C26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CBA753-0AD2-374F-97FD-39EB24EF51CC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72CD95-1DA7-BC47-8BB8-2DCFDB74F034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8C0E45-A555-0E4A-BDDD-45BC644AB54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FA8333-2539-8148-9DAF-70F4C4F648E6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E41E32-DDB7-8641-BAF5-19679B7F1C5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04307A-E961-204A-B173-42F2A4D6FEFD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8FFE21-EBBB-C847-887D-3BC99CB8A8E2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538015-E0A0-CB45-8F7F-50C5B4CE7750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47173-A292-D043-AD3A-9BAD740B7431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23FB50-2BB0-734E-BBB0-87F1B06F12DF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55C7AD-5C1F-BA46-896A-4C08FF144886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0952E3-E613-4A44-B26E-B763862148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B237A3-0559-684D-BD0A-A162A1AE3AC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845DA9-8FEC-194D-8B3C-7DCD194E2376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A988BC-2759-DD47-A3EE-FD0E80A5DB2D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FBA40A3-6406-AB42-B7EA-78CE63E3F32E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F779E0-8FA8-D143-BECF-76B289C6C2A4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B99BB16-08C5-D244-AC00-895083CF0B1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4D8ACE-27BB-0143-90E9-DEA67406BC8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2F20145-C4BF-4B40-9CC8-7EC3178004DD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E3F9EF-9359-E54E-9189-6F6C521B721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3CD7B6D-8B5F-5949-B01E-8D5DA5071D0B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437DCA7-1C90-A94B-9A37-E9C2C2EBA143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435C6CA-FCFA-E743-94D4-8D5CA4E49D0B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DAD269-0DEC-9440-8392-396160D7D85F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A2C7F5-EACB-1C41-9265-EDC6EB00ACA4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7D499A4-0B52-D241-AF27-7BDFEB56A7E1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CE7D82-00FB-5548-B72D-F0AE2217856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52F079-3890-BA4C-9920-6B94404B3AC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F5A909-1D00-8F40-8F99-236B3126D9B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2BF7AA-76F9-4144-9533-EA51A1F203B8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02D26B9-4990-6A4F-B527-834DAA4686E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17A808E-F61C-FC40-8FAD-65326C215D2A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CF4A00-DBBA-3545-A061-C40DB8DD9BE9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3A04B2-BF32-D345-8076-71F59F3E4A14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C35879-9233-034E-BAC6-119D90019340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55D7105-36AE-124F-B95F-57E4777B1164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5111C-45D4-5D47-A50A-8A777905113D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90E42B-EDC8-314B-8A44-462686B47B5B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A0AD47-AD1C-BF4E-89A4-7670A0062F34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EB29B39-DAFE-8949-BB4F-52B1170FBF5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DDBF19-ABB7-3B47-9625-FB25BA140B81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6E01F9-60C6-DA4E-BCEF-EE141C92F3A5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0E523D-09AD-C247-9D2C-7F7D811E33E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56C1D29-AE43-3D41-AFDD-605BEB2AFD9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20E094-CCF2-834F-B444-ABA614420074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2967810-7DE5-AC4D-9B24-439A04ADD931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91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CB8D13-77DD-5E4B-9447-62AB5529F65D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9428-9FBC-E24A-AE32-CA6036FE276C}"/>
              </a:ext>
            </a:extLst>
          </p:cNvPr>
          <p:cNvSpPr txBox="1"/>
          <p:nvPr/>
        </p:nvSpPr>
        <p:spPr>
          <a:xfrm>
            <a:off x="11024089" y="1106652"/>
            <a:ext cx="2329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BD35BC-40EA-2F4B-8BF2-E8A74A1E3976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C02AAC-307B-7D41-82E9-455703566E8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BC117C5-2186-B445-A636-B3611F03498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513678-CD9F-5B4C-904E-9F2908980B53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F1DFAE-BBD3-5049-944C-EB027EC9278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8E3AFF-45E9-B240-A661-8DBD03BE1F9E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84853-E426-1F4A-808E-5CC77A4FF1E7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743101-1AD4-FB49-A5E0-22833A2FF6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D09688-7CC9-7D44-90B6-4F06D0F192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4F8D4AC-3913-754E-9FC1-E2B25D7BFB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F3C2980-EEAA-6B49-B9DD-A04A87E285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6BB8E9-1BF2-6246-88A1-5C8212FA68E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B53129-6FEC-9347-8B17-31DE1C6AA5D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A58848-A337-9241-8866-07F1570531B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911F20-D913-5A4A-89E2-3AA34E51043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1E04A-597F-EE4C-ADE5-63503AD0FE4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DE4C238-D87E-4C44-9C99-89417E149A8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EDF41D-646C-2940-BCED-3C11DE9ACA7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95A1CD-7874-BA4B-8C7F-963777123FBC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AE0487-D303-774F-BA19-525364D0404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C7428F-3F51-FF4C-9DB0-DF0C978C558F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86B4AC-3B22-4C44-850C-30095CEB8B68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E8A2F3-D718-5E4E-966A-24D3A7C90BE2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A25BB03-2581-874E-AE30-C447D8010D37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A6373-0BC3-4945-8175-C17046C9656A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60A316-E311-0E44-BEE3-55004F0278FA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7232158-3940-C145-8D74-5B28AA7EE86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60439B9-7356-1945-81A4-BC41D89DAD50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8200EB9-0B28-144C-A46A-E98186D4704F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27C5FD7-C8BF-CB49-9951-99A222FA37A1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CC0799-E910-1F40-8666-AF7DF285D4A9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32B0D25-8674-144A-B4D1-C84195263C8B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71F79AC-2965-C04C-8E75-620312067E57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CBFE10-82E4-0948-A527-34B5D75316B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8030B6-653C-1F47-A2E1-DA1120937ED4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EE6F8F-4628-4247-91DA-701F507FE741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1ED665-80BD-B44F-9A35-FFFF550EFA2C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26E6E3-57A4-DF4B-B13C-D90E6F6DDFA5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FF6C9C-17FD-0B42-9432-1CDA9E5CDA12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227A78-AB5A-404B-A039-1D2DED5C8DCB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93D108-3A77-894B-AB6F-0A17880AF12B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F80357-9940-AA40-9801-234044F0A7A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6583F8-D474-1F4F-B11C-2EFA91E9856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1CB4345-7912-5143-9441-FCEFEC6BA1DA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6E94AFF-8442-6F4D-9139-5125F7A9DE4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2FB04E8-044C-6841-A7EF-F94AB129A4CD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96858-D0EC-6B41-850B-86F437AFD16D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C2A3147-3CD6-6E49-9B18-F5CC0F294005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9DBB84-0559-1C45-9A76-293A1977A82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13FB62-9544-7848-9DED-1460DB99AA7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FAF651-D59E-C94E-83DF-F9913CC94CE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47EB8F7-8BC9-814E-B320-C0FB5780FA92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F5EA74-F69A-B949-92AD-FF5A7674060C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A6DBC36-B474-1342-80EE-01E57F11446F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DCC768-AC05-AC4A-8345-C8C1592213EC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FD51311-0C8F-1345-885F-1169FF3DB27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27386FB-813A-584C-B6EF-F36C5424DF92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C1D740-619C-AC42-AA80-39C04BA5D11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9849D65-48DD-C44A-A7EC-0ECDE12B901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946A7AE-F73A-634E-AD4E-19D8F468BB1C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A454E7-A041-154A-AD09-0A3E38114C1E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12F654-BF0A-B84F-8BAD-10255477B9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8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782013-0E81-C048-97D4-430A36AA8DDF}"/>
              </a:ext>
            </a:extLst>
          </p:cNvPr>
          <p:cNvGrpSpPr/>
          <p:nvPr/>
        </p:nvGrpSpPr>
        <p:grpSpPr>
          <a:xfrm>
            <a:off x="3474354" y="772419"/>
            <a:ext cx="19382471" cy="3949312"/>
            <a:chOff x="3474354" y="772419"/>
            <a:chExt cx="19382471" cy="3949312"/>
          </a:xfrm>
        </p:grpSpPr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BA8C1060-A66F-3A42-B352-DEDDB08F0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9233" y="1898306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09DCDB92-48F8-2944-8E24-38D1A9B52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2406" y="3300386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5B318FCC-93BB-C743-B5F3-B29BC3251259}"/>
                </a:ext>
              </a:extLst>
            </p:cNvPr>
            <p:cNvSpPr txBox="1"/>
            <p:nvPr/>
          </p:nvSpPr>
          <p:spPr>
            <a:xfrm>
              <a:off x="4501038" y="892650"/>
              <a:ext cx="17203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JANUARY</a:t>
              </a:r>
            </a:p>
          </p:txBody>
        </p:sp>
        <p:sp>
          <p:nvSpPr>
            <p:cNvPr id="729" name="TextBox 728">
              <a:extLst>
                <a:ext uri="{FF2B5EF4-FFF2-40B4-BE49-F238E27FC236}">
                  <a16:creationId xmlns:a16="http://schemas.microsoft.com/office/drawing/2014/main" id="{998A5F6B-4728-7545-ABD5-E9207122A568}"/>
                </a:ext>
              </a:extLst>
            </p:cNvPr>
            <p:cNvSpPr txBox="1"/>
            <p:nvPr/>
          </p:nvSpPr>
          <p:spPr>
            <a:xfrm>
              <a:off x="3602004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F87288B1-4E23-F945-9431-BAC67D1A8BDC}"/>
                </a:ext>
              </a:extLst>
            </p:cNvPr>
            <p:cNvSpPr txBox="1"/>
            <p:nvPr/>
          </p:nvSpPr>
          <p:spPr>
            <a:xfrm>
              <a:off x="3552311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254D104D-BC82-1A4F-A863-83AB5FF49328}"/>
                </a:ext>
              </a:extLst>
            </p:cNvPr>
            <p:cNvSpPr txBox="1"/>
            <p:nvPr/>
          </p:nvSpPr>
          <p:spPr>
            <a:xfrm>
              <a:off x="3611622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732" name="TextBox 731">
              <a:extLst>
                <a:ext uri="{FF2B5EF4-FFF2-40B4-BE49-F238E27FC236}">
                  <a16:creationId xmlns:a16="http://schemas.microsoft.com/office/drawing/2014/main" id="{24726C5D-561E-D049-AC60-3555E05BF0FE}"/>
                </a:ext>
              </a:extLst>
            </p:cNvPr>
            <p:cNvSpPr txBox="1"/>
            <p:nvPr/>
          </p:nvSpPr>
          <p:spPr>
            <a:xfrm>
              <a:off x="3611622" y="2880535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733" name="TextBox 732">
              <a:extLst>
                <a:ext uri="{FF2B5EF4-FFF2-40B4-BE49-F238E27FC236}">
                  <a16:creationId xmlns:a16="http://schemas.microsoft.com/office/drawing/2014/main" id="{0624079F-7E3D-F44C-859D-F7CE6D72A398}"/>
                </a:ext>
              </a:extLst>
            </p:cNvPr>
            <p:cNvSpPr txBox="1"/>
            <p:nvPr/>
          </p:nvSpPr>
          <p:spPr>
            <a:xfrm>
              <a:off x="3552311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734" name="TextBox 733">
              <a:extLst>
                <a:ext uri="{FF2B5EF4-FFF2-40B4-BE49-F238E27FC236}">
                  <a16:creationId xmlns:a16="http://schemas.microsoft.com/office/drawing/2014/main" id="{19CBCE19-C70F-5A40-B69B-E33E24B72AB7}"/>
                </a:ext>
              </a:extLst>
            </p:cNvPr>
            <p:cNvSpPr txBox="1"/>
            <p:nvPr/>
          </p:nvSpPr>
          <p:spPr>
            <a:xfrm>
              <a:off x="3552311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736" name="TextBox 735">
              <a:extLst>
                <a:ext uri="{FF2B5EF4-FFF2-40B4-BE49-F238E27FC236}">
                  <a16:creationId xmlns:a16="http://schemas.microsoft.com/office/drawing/2014/main" id="{0DC9FE8B-6E79-9F4A-BBF2-6FDCD1C02777}"/>
                </a:ext>
              </a:extLst>
            </p:cNvPr>
            <p:cNvSpPr txBox="1"/>
            <p:nvPr/>
          </p:nvSpPr>
          <p:spPr>
            <a:xfrm>
              <a:off x="4084156" y="141493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808" name="TextBox 807">
              <a:extLst>
                <a:ext uri="{FF2B5EF4-FFF2-40B4-BE49-F238E27FC236}">
                  <a16:creationId xmlns:a16="http://schemas.microsoft.com/office/drawing/2014/main" id="{2EB8607C-B894-9647-947A-6BE2FB5C7946}"/>
                </a:ext>
              </a:extLst>
            </p:cNvPr>
            <p:cNvSpPr txBox="1"/>
            <p:nvPr/>
          </p:nvSpPr>
          <p:spPr>
            <a:xfrm>
              <a:off x="4084958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77A106E5-12D5-C64E-89FB-1A3C59BDA41C}"/>
                </a:ext>
              </a:extLst>
            </p:cNvPr>
            <p:cNvSpPr txBox="1"/>
            <p:nvPr/>
          </p:nvSpPr>
          <p:spPr>
            <a:xfrm>
              <a:off x="4144269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id="{C351B5D6-9190-7446-8C37-D70DAE8E6691}"/>
                </a:ext>
              </a:extLst>
            </p:cNvPr>
            <p:cNvSpPr txBox="1"/>
            <p:nvPr/>
          </p:nvSpPr>
          <p:spPr>
            <a:xfrm>
              <a:off x="4084958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63F7F706-B2FF-D541-B3FA-2B8B4DF0BF0D}"/>
                </a:ext>
              </a:extLst>
            </p:cNvPr>
            <p:cNvSpPr txBox="1"/>
            <p:nvPr/>
          </p:nvSpPr>
          <p:spPr>
            <a:xfrm>
              <a:off x="4084958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E630FB85-9340-5146-A7AB-D88634EDDC6E}"/>
                </a:ext>
              </a:extLst>
            </p:cNvPr>
            <p:cNvSpPr txBox="1"/>
            <p:nvPr/>
          </p:nvSpPr>
          <p:spPr>
            <a:xfrm>
              <a:off x="4084958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813" name="TextBox 812">
              <a:extLst>
                <a:ext uri="{FF2B5EF4-FFF2-40B4-BE49-F238E27FC236}">
                  <a16:creationId xmlns:a16="http://schemas.microsoft.com/office/drawing/2014/main" id="{164D3039-9220-AF40-BFFF-A19620C7B3C8}"/>
                </a:ext>
              </a:extLst>
            </p:cNvPr>
            <p:cNvSpPr txBox="1"/>
            <p:nvPr/>
          </p:nvSpPr>
          <p:spPr>
            <a:xfrm>
              <a:off x="4661685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C58D1F48-5A08-1A4D-B634-AEE6E93FEF5C}"/>
                </a:ext>
              </a:extLst>
            </p:cNvPr>
            <p:cNvSpPr txBox="1"/>
            <p:nvPr/>
          </p:nvSpPr>
          <p:spPr>
            <a:xfrm>
              <a:off x="4617603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55237854-1260-2B48-B6AA-353E9B8DA7B3}"/>
                </a:ext>
              </a:extLst>
            </p:cNvPr>
            <p:cNvSpPr txBox="1"/>
            <p:nvPr/>
          </p:nvSpPr>
          <p:spPr>
            <a:xfrm>
              <a:off x="4676914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150588B3-1A3A-734D-96FE-DED25C1CAAD5}"/>
                </a:ext>
              </a:extLst>
            </p:cNvPr>
            <p:cNvSpPr txBox="1"/>
            <p:nvPr/>
          </p:nvSpPr>
          <p:spPr>
            <a:xfrm>
              <a:off x="4617603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50CEC1E9-3058-754E-9FE1-B771C1FC51C5}"/>
                </a:ext>
              </a:extLst>
            </p:cNvPr>
            <p:cNvSpPr txBox="1"/>
            <p:nvPr/>
          </p:nvSpPr>
          <p:spPr>
            <a:xfrm>
              <a:off x="4617603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818" name="TextBox 817">
              <a:extLst>
                <a:ext uri="{FF2B5EF4-FFF2-40B4-BE49-F238E27FC236}">
                  <a16:creationId xmlns:a16="http://schemas.microsoft.com/office/drawing/2014/main" id="{DCAFE199-8A25-1C48-8EB6-B187588DE929}"/>
                </a:ext>
              </a:extLst>
            </p:cNvPr>
            <p:cNvSpPr txBox="1"/>
            <p:nvPr/>
          </p:nvSpPr>
          <p:spPr>
            <a:xfrm>
              <a:off x="4617603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54F28389-7D9B-C342-90A2-9DF17F954E64}"/>
                </a:ext>
              </a:extLst>
            </p:cNvPr>
            <p:cNvSpPr txBox="1"/>
            <p:nvPr/>
          </p:nvSpPr>
          <p:spPr>
            <a:xfrm>
              <a:off x="5135823" y="141493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FA621E57-6CBE-6141-8BFF-FF57AD474871}"/>
                </a:ext>
              </a:extLst>
            </p:cNvPr>
            <p:cNvSpPr txBox="1"/>
            <p:nvPr/>
          </p:nvSpPr>
          <p:spPr>
            <a:xfrm>
              <a:off x="5150249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21" name="TextBox 820">
              <a:extLst>
                <a:ext uri="{FF2B5EF4-FFF2-40B4-BE49-F238E27FC236}">
                  <a16:creationId xmlns:a16="http://schemas.microsoft.com/office/drawing/2014/main" id="{EC28EBA0-5574-DE41-B205-FEF4E376F599}"/>
                </a:ext>
              </a:extLst>
            </p:cNvPr>
            <p:cNvSpPr txBox="1"/>
            <p:nvPr/>
          </p:nvSpPr>
          <p:spPr>
            <a:xfrm>
              <a:off x="5209560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822" name="TextBox 821">
              <a:extLst>
                <a:ext uri="{FF2B5EF4-FFF2-40B4-BE49-F238E27FC236}">
                  <a16:creationId xmlns:a16="http://schemas.microsoft.com/office/drawing/2014/main" id="{E8D89165-46DF-6248-8D4B-A808716B9158}"/>
                </a:ext>
              </a:extLst>
            </p:cNvPr>
            <p:cNvSpPr txBox="1"/>
            <p:nvPr/>
          </p:nvSpPr>
          <p:spPr>
            <a:xfrm>
              <a:off x="5150249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1E1A055F-02CB-444A-981C-1C79AF5E0FFB}"/>
                </a:ext>
              </a:extLst>
            </p:cNvPr>
            <p:cNvSpPr txBox="1"/>
            <p:nvPr/>
          </p:nvSpPr>
          <p:spPr>
            <a:xfrm>
              <a:off x="5150249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106DE677-4C7C-BB4C-90C9-DC575734C817}"/>
                </a:ext>
              </a:extLst>
            </p:cNvPr>
            <p:cNvSpPr txBox="1"/>
            <p:nvPr/>
          </p:nvSpPr>
          <p:spPr>
            <a:xfrm>
              <a:off x="5150249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6455805A-845D-4F45-9A85-85415D05D79D}"/>
                </a:ext>
              </a:extLst>
            </p:cNvPr>
            <p:cNvSpPr txBox="1"/>
            <p:nvPr/>
          </p:nvSpPr>
          <p:spPr>
            <a:xfrm>
              <a:off x="5726977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9BA399EB-C966-B74A-9805-ADBD65B19284}"/>
                </a:ext>
              </a:extLst>
            </p:cNvPr>
            <p:cNvSpPr txBox="1"/>
            <p:nvPr/>
          </p:nvSpPr>
          <p:spPr>
            <a:xfrm>
              <a:off x="5682895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27" name="TextBox 826">
              <a:extLst>
                <a:ext uri="{FF2B5EF4-FFF2-40B4-BE49-F238E27FC236}">
                  <a16:creationId xmlns:a16="http://schemas.microsoft.com/office/drawing/2014/main" id="{B5E99390-AF0E-A440-A350-F4BB324D0B65}"/>
                </a:ext>
              </a:extLst>
            </p:cNvPr>
            <p:cNvSpPr txBox="1"/>
            <p:nvPr/>
          </p:nvSpPr>
          <p:spPr>
            <a:xfrm>
              <a:off x="5742206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828" name="TextBox 827">
              <a:extLst>
                <a:ext uri="{FF2B5EF4-FFF2-40B4-BE49-F238E27FC236}">
                  <a16:creationId xmlns:a16="http://schemas.microsoft.com/office/drawing/2014/main" id="{C64D7209-AEB0-B24E-81A4-D5D3703BA182}"/>
                </a:ext>
              </a:extLst>
            </p:cNvPr>
            <p:cNvSpPr txBox="1"/>
            <p:nvPr/>
          </p:nvSpPr>
          <p:spPr>
            <a:xfrm>
              <a:off x="5682895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4B3E8D27-C752-E041-BFD7-3AB941ABCA89}"/>
                </a:ext>
              </a:extLst>
            </p:cNvPr>
            <p:cNvSpPr txBox="1"/>
            <p:nvPr/>
          </p:nvSpPr>
          <p:spPr>
            <a:xfrm>
              <a:off x="5682895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25BFB1E4-2EA4-BE4B-A641-F1D898D9C705}"/>
                </a:ext>
              </a:extLst>
            </p:cNvPr>
            <p:cNvSpPr txBox="1"/>
            <p:nvPr/>
          </p:nvSpPr>
          <p:spPr>
            <a:xfrm>
              <a:off x="5682895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BCBFC092-DB95-C84B-B873-560D62499CBB}"/>
                </a:ext>
              </a:extLst>
            </p:cNvPr>
            <p:cNvSpPr txBox="1"/>
            <p:nvPr/>
          </p:nvSpPr>
          <p:spPr>
            <a:xfrm>
              <a:off x="6262028" y="141493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A2160ED8-1845-4E46-9B92-A42E5BABCA2C}"/>
                </a:ext>
              </a:extLst>
            </p:cNvPr>
            <p:cNvSpPr txBox="1"/>
            <p:nvPr/>
          </p:nvSpPr>
          <p:spPr>
            <a:xfrm>
              <a:off x="6215540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833" name="TextBox 832">
              <a:extLst>
                <a:ext uri="{FF2B5EF4-FFF2-40B4-BE49-F238E27FC236}">
                  <a16:creationId xmlns:a16="http://schemas.microsoft.com/office/drawing/2014/main" id="{766DCCD7-F90B-C947-A6EB-A44A121AB052}"/>
                </a:ext>
              </a:extLst>
            </p:cNvPr>
            <p:cNvSpPr txBox="1"/>
            <p:nvPr/>
          </p:nvSpPr>
          <p:spPr>
            <a:xfrm>
              <a:off x="6274851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834" name="TextBox 833">
              <a:extLst>
                <a:ext uri="{FF2B5EF4-FFF2-40B4-BE49-F238E27FC236}">
                  <a16:creationId xmlns:a16="http://schemas.microsoft.com/office/drawing/2014/main" id="{D77E025F-3AF2-7740-958A-A1DD355D36C6}"/>
                </a:ext>
              </a:extLst>
            </p:cNvPr>
            <p:cNvSpPr txBox="1"/>
            <p:nvPr/>
          </p:nvSpPr>
          <p:spPr>
            <a:xfrm>
              <a:off x="621554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835" name="TextBox 834">
              <a:extLst>
                <a:ext uri="{FF2B5EF4-FFF2-40B4-BE49-F238E27FC236}">
                  <a16:creationId xmlns:a16="http://schemas.microsoft.com/office/drawing/2014/main" id="{69758B1F-696E-4749-9D4F-A6402800D626}"/>
                </a:ext>
              </a:extLst>
            </p:cNvPr>
            <p:cNvSpPr txBox="1"/>
            <p:nvPr/>
          </p:nvSpPr>
          <p:spPr>
            <a:xfrm>
              <a:off x="621554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836" name="TextBox 835">
              <a:extLst>
                <a:ext uri="{FF2B5EF4-FFF2-40B4-BE49-F238E27FC236}">
                  <a16:creationId xmlns:a16="http://schemas.microsoft.com/office/drawing/2014/main" id="{36DD29E6-504C-B542-8FC7-359897A34AE2}"/>
                </a:ext>
              </a:extLst>
            </p:cNvPr>
            <p:cNvSpPr txBox="1"/>
            <p:nvPr/>
          </p:nvSpPr>
          <p:spPr>
            <a:xfrm>
              <a:off x="6215540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37" name="TextBox 836">
              <a:extLst>
                <a:ext uri="{FF2B5EF4-FFF2-40B4-BE49-F238E27FC236}">
                  <a16:creationId xmlns:a16="http://schemas.microsoft.com/office/drawing/2014/main" id="{746A0436-E2D3-5543-9525-5830B5C604CB}"/>
                </a:ext>
              </a:extLst>
            </p:cNvPr>
            <p:cNvSpPr txBox="1"/>
            <p:nvPr/>
          </p:nvSpPr>
          <p:spPr>
            <a:xfrm>
              <a:off x="6797883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838" name="TextBox 837">
              <a:extLst>
                <a:ext uri="{FF2B5EF4-FFF2-40B4-BE49-F238E27FC236}">
                  <a16:creationId xmlns:a16="http://schemas.microsoft.com/office/drawing/2014/main" id="{87194C52-A680-E147-8C08-B58787B42F35}"/>
                </a:ext>
              </a:extLst>
            </p:cNvPr>
            <p:cNvSpPr txBox="1"/>
            <p:nvPr/>
          </p:nvSpPr>
          <p:spPr>
            <a:xfrm>
              <a:off x="6807501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39" name="TextBox 838">
              <a:extLst>
                <a:ext uri="{FF2B5EF4-FFF2-40B4-BE49-F238E27FC236}">
                  <a16:creationId xmlns:a16="http://schemas.microsoft.com/office/drawing/2014/main" id="{E6B147BA-05D5-2346-AECB-D2054426A86C}"/>
                </a:ext>
              </a:extLst>
            </p:cNvPr>
            <p:cNvSpPr txBox="1"/>
            <p:nvPr/>
          </p:nvSpPr>
          <p:spPr>
            <a:xfrm>
              <a:off x="6807501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840" name="TextBox 839">
              <a:extLst>
                <a:ext uri="{FF2B5EF4-FFF2-40B4-BE49-F238E27FC236}">
                  <a16:creationId xmlns:a16="http://schemas.microsoft.com/office/drawing/2014/main" id="{495C5550-4ACF-354B-9226-CB255A7B8D48}"/>
                </a:ext>
              </a:extLst>
            </p:cNvPr>
            <p:cNvSpPr txBox="1"/>
            <p:nvPr/>
          </p:nvSpPr>
          <p:spPr>
            <a:xfrm>
              <a:off x="674819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841" name="TextBox 840">
              <a:extLst>
                <a:ext uri="{FF2B5EF4-FFF2-40B4-BE49-F238E27FC236}">
                  <a16:creationId xmlns:a16="http://schemas.microsoft.com/office/drawing/2014/main" id="{00B625CD-E2B7-2542-A2FF-6DCF7FF05A12}"/>
                </a:ext>
              </a:extLst>
            </p:cNvPr>
            <p:cNvSpPr txBox="1"/>
            <p:nvPr/>
          </p:nvSpPr>
          <p:spPr>
            <a:xfrm>
              <a:off x="674819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842" name="TextBox 841">
              <a:extLst>
                <a:ext uri="{FF2B5EF4-FFF2-40B4-BE49-F238E27FC236}">
                  <a16:creationId xmlns:a16="http://schemas.microsoft.com/office/drawing/2014/main" id="{7F5AB576-70B2-2840-960A-E7959E3033A1}"/>
                </a:ext>
              </a:extLst>
            </p:cNvPr>
            <p:cNvSpPr txBox="1"/>
            <p:nvPr/>
          </p:nvSpPr>
          <p:spPr>
            <a:xfrm>
              <a:off x="6748190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9542E813-1FB5-444A-8650-D078E3857B8A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472173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Connector 843">
              <a:extLst>
                <a:ext uri="{FF2B5EF4-FFF2-40B4-BE49-F238E27FC236}">
                  <a16:creationId xmlns:a16="http://schemas.microsoft.com/office/drawing/2014/main" id="{953D94C6-57F8-8148-97A0-CC39EC7450DA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77241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5" name="TextBox 844">
              <a:extLst>
                <a:ext uri="{FF2B5EF4-FFF2-40B4-BE49-F238E27FC236}">
                  <a16:creationId xmlns:a16="http://schemas.microsoft.com/office/drawing/2014/main" id="{B81F14F4-8DC4-1245-9604-EB849C171712}"/>
                </a:ext>
              </a:extLst>
            </p:cNvPr>
            <p:cNvSpPr txBox="1"/>
            <p:nvPr/>
          </p:nvSpPr>
          <p:spPr>
            <a:xfrm>
              <a:off x="3552311" y="428457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46" name="TextBox 845">
              <a:extLst>
                <a:ext uri="{FF2B5EF4-FFF2-40B4-BE49-F238E27FC236}">
                  <a16:creationId xmlns:a16="http://schemas.microsoft.com/office/drawing/2014/main" id="{9AC30624-1A1E-4048-A2E1-52A32C966868}"/>
                </a:ext>
              </a:extLst>
            </p:cNvPr>
            <p:cNvSpPr txBox="1"/>
            <p:nvPr/>
          </p:nvSpPr>
          <p:spPr>
            <a:xfrm>
              <a:off x="4084958" y="428457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1093C9CA-6668-3D4E-A913-0A5C548800F2}"/>
                </a:ext>
              </a:extLst>
            </p:cNvPr>
            <p:cNvSpPr txBox="1"/>
            <p:nvPr/>
          </p:nvSpPr>
          <p:spPr>
            <a:xfrm>
              <a:off x="4676914" y="428457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A70AB918-448E-F740-BF3D-FCE1C5F94B11}"/>
                </a:ext>
              </a:extLst>
            </p:cNvPr>
            <p:cNvSpPr txBox="1"/>
            <p:nvPr/>
          </p:nvSpPr>
          <p:spPr>
            <a:xfrm>
              <a:off x="5209560" y="428457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0E7BD5DA-C629-904D-AC22-B2C975ED360E}"/>
                </a:ext>
              </a:extLst>
            </p:cNvPr>
            <p:cNvSpPr txBox="1"/>
            <p:nvPr/>
          </p:nvSpPr>
          <p:spPr>
            <a:xfrm>
              <a:off x="5742206" y="428457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850" name="TextBox 849">
              <a:extLst>
                <a:ext uri="{FF2B5EF4-FFF2-40B4-BE49-F238E27FC236}">
                  <a16:creationId xmlns:a16="http://schemas.microsoft.com/office/drawing/2014/main" id="{2D9CCF7E-E90A-CF45-A576-62E6209AA451}"/>
                </a:ext>
              </a:extLst>
            </p:cNvPr>
            <p:cNvSpPr txBox="1"/>
            <p:nvPr/>
          </p:nvSpPr>
          <p:spPr>
            <a:xfrm>
              <a:off x="6274851" y="428457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17A6DA0C-7C3C-DC41-96F3-EEBFB66AF9C9}"/>
                </a:ext>
              </a:extLst>
            </p:cNvPr>
            <p:cNvSpPr txBox="1"/>
            <p:nvPr/>
          </p:nvSpPr>
          <p:spPr>
            <a:xfrm>
              <a:off x="6807501" y="428457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6607B5B7-3284-A949-AD56-EA24B338F055}"/>
                </a:ext>
              </a:extLst>
            </p:cNvPr>
            <p:cNvSpPr txBox="1"/>
            <p:nvPr/>
          </p:nvSpPr>
          <p:spPr>
            <a:xfrm>
              <a:off x="15062846" y="892650"/>
              <a:ext cx="1414170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MARCH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40F1A39-8EC4-0043-AF33-1779CF93AA0B}"/>
                </a:ext>
              </a:extLst>
            </p:cNvPr>
            <p:cNvSpPr txBox="1"/>
            <p:nvPr/>
          </p:nvSpPr>
          <p:spPr>
            <a:xfrm>
              <a:off x="14010726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A9049A37-43EB-0546-B63E-52CA75A2A2D8}"/>
                </a:ext>
              </a:extLst>
            </p:cNvPr>
            <p:cNvSpPr txBox="1"/>
            <p:nvPr/>
          </p:nvSpPr>
          <p:spPr>
            <a:xfrm>
              <a:off x="13961033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DB4E6DFE-5329-DC42-AAA6-06CBBF1FA9AA}"/>
                </a:ext>
              </a:extLst>
            </p:cNvPr>
            <p:cNvSpPr txBox="1"/>
            <p:nvPr/>
          </p:nvSpPr>
          <p:spPr>
            <a:xfrm>
              <a:off x="14020344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7020C5B8-7D72-D749-916B-A8747BAF12BA}"/>
                </a:ext>
              </a:extLst>
            </p:cNvPr>
            <p:cNvSpPr txBox="1"/>
            <p:nvPr/>
          </p:nvSpPr>
          <p:spPr>
            <a:xfrm>
              <a:off x="13961033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7B59BDC8-1A85-ED4B-B8A1-B67E8A38AFB8}"/>
                </a:ext>
              </a:extLst>
            </p:cNvPr>
            <p:cNvSpPr txBox="1"/>
            <p:nvPr/>
          </p:nvSpPr>
          <p:spPr>
            <a:xfrm>
              <a:off x="13961033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3B46CFAD-D201-A146-8559-8083BC967BFC}"/>
                </a:ext>
              </a:extLst>
            </p:cNvPr>
            <p:cNvSpPr txBox="1"/>
            <p:nvPr/>
          </p:nvSpPr>
          <p:spPr>
            <a:xfrm>
              <a:off x="13961033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73" name="TextBox 872">
              <a:extLst>
                <a:ext uri="{FF2B5EF4-FFF2-40B4-BE49-F238E27FC236}">
                  <a16:creationId xmlns:a16="http://schemas.microsoft.com/office/drawing/2014/main" id="{0F09048A-4634-5646-A58E-F7C686E28D55}"/>
                </a:ext>
              </a:extLst>
            </p:cNvPr>
            <p:cNvSpPr txBox="1"/>
            <p:nvPr/>
          </p:nvSpPr>
          <p:spPr>
            <a:xfrm>
              <a:off x="14492878" y="141493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36AC8D58-8E2B-824E-A07E-2BF733BD75AC}"/>
                </a:ext>
              </a:extLst>
            </p:cNvPr>
            <p:cNvSpPr txBox="1"/>
            <p:nvPr/>
          </p:nvSpPr>
          <p:spPr>
            <a:xfrm>
              <a:off x="14493680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75" name="TextBox 874">
              <a:extLst>
                <a:ext uri="{FF2B5EF4-FFF2-40B4-BE49-F238E27FC236}">
                  <a16:creationId xmlns:a16="http://schemas.microsoft.com/office/drawing/2014/main" id="{E8E7657A-B3D4-7E47-BA96-61ED9436FDE0}"/>
                </a:ext>
              </a:extLst>
            </p:cNvPr>
            <p:cNvSpPr txBox="1"/>
            <p:nvPr/>
          </p:nvSpPr>
          <p:spPr>
            <a:xfrm>
              <a:off x="14552991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876" name="TextBox 875">
              <a:extLst>
                <a:ext uri="{FF2B5EF4-FFF2-40B4-BE49-F238E27FC236}">
                  <a16:creationId xmlns:a16="http://schemas.microsoft.com/office/drawing/2014/main" id="{8D9D0312-CC9B-AF4B-9CB0-4BEFB1576FEB}"/>
                </a:ext>
              </a:extLst>
            </p:cNvPr>
            <p:cNvSpPr txBox="1"/>
            <p:nvPr/>
          </p:nvSpPr>
          <p:spPr>
            <a:xfrm>
              <a:off x="1449368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877" name="TextBox 876">
              <a:extLst>
                <a:ext uri="{FF2B5EF4-FFF2-40B4-BE49-F238E27FC236}">
                  <a16:creationId xmlns:a16="http://schemas.microsoft.com/office/drawing/2014/main" id="{9C86F5D3-9C51-074E-8188-962732EFEC35}"/>
                </a:ext>
              </a:extLst>
            </p:cNvPr>
            <p:cNvSpPr txBox="1"/>
            <p:nvPr/>
          </p:nvSpPr>
          <p:spPr>
            <a:xfrm>
              <a:off x="1449368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878" name="TextBox 877">
              <a:extLst>
                <a:ext uri="{FF2B5EF4-FFF2-40B4-BE49-F238E27FC236}">
                  <a16:creationId xmlns:a16="http://schemas.microsoft.com/office/drawing/2014/main" id="{219B949E-9741-7144-BA64-41BD721AF688}"/>
                </a:ext>
              </a:extLst>
            </p:cNvPr>
            <p:cNvSpPr txBox="1"/>
            <p:nvPr/>
          </p:nvSpPr>
          <p:spPr>
            <a:xfrm>
              <a:off x="14493680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79" name="TextBox 878">
              <a:extLst>
                <a:ext uri="{FF2B5EF4-FFF2-40B4-BE49-F238E27FC236}">
                  <a16:creationId xmlns:a16="http://schemas.microsoft.com/office/drawing/2014/main" id="{2185E0CE-BB05-E842-97AC-240736A41343}"/>
                </a:ext>
              </a:extLst>
            </p:cNvPr>
            <p:cNvSpPr txBox="1"/>
            <p:nvPr/>
          </p:nvSpPr>
          <p:spPr>
            <a:xfrm>
              <a:off x="15070407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880" name="TextBox 879">
              <a:extLst>
                <a:ext uri="{FF2B5EF4-FFF2-40B4-BE49-F238E27FC236}">
                  <a16:creationId xmlns:a16="http://schemas.microsoft.com/office/drawing/2014/main" id="{623BE08A-2768-7C42-89E4-4A99FDAD056C}"/>
                </a:ext>
              </a:extLst>
            </p:cNvPr>
            <p:cNvSpPr txBox="1"/>
            <p:nvPr/>
          </p:nvSpPr>
          <p:spPr>
            <a:xfrm>
              <a:off x="15085636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64DD1352-6137-3A4F-BF17-184416F530C5}"/>
                </a:ext>
              </a:extLst>
            </p:cNvPr>
            <p:cNvSpPr txBox="1"/>
            <p:nvPr/>
          </p:nvSpPr>
          <p:spPr>
            <a:xfrm>
              <a:off x="15085636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198A6FDC-2035-C244-88BA-E61E3BAEBC96}"/>
                </a:ext>
              </a:extLst>
            </p:cNvPr>
            <p:cNvSpPr txBox="1"/>
            <p:nvPr/>
          </p:nvSpPr>
          <p:spPr>
            <a:xfrm>
              <a:off x="15026325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1E0D24F5-0DD5-3248-A05A-A570D59DA0D1}"/>
                </a:ext>
              </a:extLst>
            </p:cNvPr>
            <p:cNvSpPr txBox="1"/>
            <p:nvPr/>
          </p:nvSpPr>
          <p:spPr>
            <a:xfrm>
              <a:off x="15026325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884" name="TextBox 883">
              <a:extLst>
                <a:ext uri="{FF2B5EF4-FFF2-40B4-BE49-F238E27FC236}">
                  <a16:creationId xmlns:a16="http://schemas.microsoft.com/office/drawing/2014/main" id="{0102CC06-16BA-2744-AC01-BA01E8BCFCF7}"/>
                </a:ext>
              </a:extLst>
            </p:cNvPr>
            <p:cNvSpPr txBox="1"/>
            <p:nvPr/>
          </p:nvSpPr>
          <p:spPr>
            <a:xfrm>
              <a:off x="15026325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0C84986C-B9ED-7B4D-B996-E52FD7FB04EB}"/>
                </a:ext>
              </a:extLst>
            </p:cNvPr>
            <p:cNvSpPr txBox="1"/>
            <p:nvPr/>
          </p:nvSpPr>
          <p:spPr>
            <a:xfrm>
              <a:off x="15544545" y="141493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F733896B-6C98-2647-8229-DB7B0D55E2A3}"/>
                </a:ext>
              </a:extLst>
            </p:cNvPr>
            <p:cNvSpPr txBox="1"/>
            <p:nvPr/>
          </p:nvSpPr>
          <p:spPr>
            <a:xfrm>
              <a:off x="15618282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ACD10C81-0D5B-CF4D-B9A2-9FDA9E3F1D3A}"/>
                </a:ext>
              </a:extLst>
            </p:cNvPr>
            <p:cNvSpPr txBox="1"/>
            <p:nvPr/>
          </p:nvSpPr>
          <p:spPr>
            <a:xfrm>
              <a:off x="15618282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DADD8949-4460-7140-BB63-6AA791AABC2F}"/>
                </a:ext>
              </a:extLst>
            </p:cNvPr>
            <p:cNvSpPr txBox="1"/>
            <p:nvPr/>
          </p:nvSpPr>
          <p:spPr>
            <a:xfrm>
              <a:off x="15558971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3B75BF6E-6AB7-6A44-9FDC-D5F5319A67A2}"/>
                </a:ext>
              </a:extLst>
            </p:cNvPr>
            <p:cNvSpPr txBox="1"/>
            <p:nvPr/>
          </p:nvSpPr>
          <p:spPr>
            <a:xfrm>
              <a:off x="15558971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018FD99E-D19A-F949-AF7C-41DB3AA40B3E}"/>
                </a:ext>
              </a:extLst>
            </p:cNvPr>
            <p:cNvSpPr txBox="1"/>
            <p:nvPr/>
          </p:nvSpPr>
          <p:spPr>
            <a:xfrm>
              <a:off x="15558971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91" name="TextBox 890">
              <a:extLst>
                <a:ext uri="{FF2B5EF4-FFF2-40B4-BE49-F238E27FC236}">
                  <a16:creationId xmlns:a16="http://schemas.microsoft.com/office/drawing/2014/main" id="{4B5080F8-FBFD-1F4B-8078-14F420965AE1}"/>
                </a:ext>
              </a:extLst>
            </p:cNvPr>
            <p:cNvSpPr txBox="1"/>
            <p:nvPr/>
          </p:nvSpPr>
          <p:spPr>
            <a:xfrm>
              <a:off x="16135699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892" name="TextBox 891">
              <a:extLst>
                <a:ext uri="{FF2B5EF4-FFF2-40B4-BE49-F238E27FC236}">
                  <a16:creationId xmlns:a16="http://schemas.microsoft.com/office/drawing/2014/main" id="{2B8B451C-89BB-3041-A195-0F647098A617}"/>
                </a:ext>
              </a:extLst>
            </p:cNvPr>
            <p:cNvSpPr txBox="1"/>
            <p:nvPr/>
          </p:nvSpPr>
          <p:spPr>
            <a:xfrm>
              <a:off x="16150928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893" name="TextBox 892">
              <a:extLst>
                <a:ext uri="{FF2B5EF4-FFF2-40B4-BE49-F238E27FC236}">
                  <a16:creationId xmlns:a16="http://schemas.microsoft.com/office/drawing/2014/main" id="{0BABEC50-1556-4144-8551-4671E138BC20}"/>
                </a:ext>
              </a:extLst>
            </p:cNvPr>
            <p:cNvSpPr txBox="1"/>
            <p:nvPr/>
          </p:nvSpPr>
          <p:spPr>
            <a:xfrm>
              <a:off x="16091617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894" name="TextBox 893">
              <a:extLst>
                <a:ext uri="{FF2B5EF4-FFF2-40B4-BE49-F238E27FC236}">
                  <a16:creationId xmlns:a16="http://schemas.microsoft.com/office/drawing/2014/main" id="{B6E3DE4C-F5A3-DE4A-8F65-80840ED04F95}"/>
                </a:ext>
              </a:extLst>
            </p:cNvPr>
            <p:cNvSpPr txBox="1"/>
            <p:nvPr/>
          </p:nvSpPr>
          <p:spPr>
            <a:xfrm>
              <a:off x="16091617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895" name="TextBox 894">
              <a:extLst>
                <a:ext uri="{FF2B5EF4-FFF2-40B4-BE49-F238E27FC236}">
                  <a16:creationId xmlns:a16="http://schemas.microsoft.com/office/drawing/2014/main" id="{2FD5A58C-145F-814E-9B4D-C1B9EA453384}"/>
                </a:ext>
              </a:extLst>
            </p:cNvPr>
            <p:cNvSpPr txBox="1"/>
            <p:nvPr/>
          </p:nvSpPr>
          <p:spPr>
            <a:xfrm>
              <a:off x="16091617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7E5995CC-B027-294E-933D-A07119928993}"/>
                </a:ext>
              </a:extLst>
            </p:cNvPr>
            <p:cNvSpPr txBox="1"/>
            <p:nvPr/>
          </p:nvSpPr>
          <p:spPr>
            <a:xfrm>
              <a:off x="16091617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461DB9C9-356C-7949-B967-C7ADA9E16370}"/>
                </a:ext>
              </a:extLst>
            </p:cNvPr>
            <p:cNvSpPr txBox="1"/>
            <p:nvPr/>
          </p:nvSpPr>
          <p:spPr>
            <a:xfrm>
              <a:off x="16670750" y="141493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898" name="TextBox 897">
              <a:extLst>
                <a:ext uri="{FF2B5EF4-FFF2-40B4-BE49-F238E27FC236}">
                  <a16:creationId xmlns:a16="http://schemas.microsoft.com/office/drawing/2014/main" id="{442BDC6A-0D55-DD48-8025-4974BCE75FA8}"/>
                </a:ext>
              </a:extLst>
            </p:cNvPr>
            <p:cNvSpPr txBox="1"/>
            <p:nvPr/>
          </p:nvSpPr>
          <p:spPr>
            <a:xfrm>
              <a:off x="16683573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99" name="TextBox 898">
              <a:extLst>
                <a:ext uri="{FF2B5EF4-FFF2-40B4-BE49-F238E27FC236}">
                  <a16:creationId xmlns:a16="http://schemas.microsoft.com/office/drawing/2014/main" id="{496A3D6C-A3D0-AE45-AE7C-B60F38962FAF}"/>
                </a:ext>
              </a:extLst>
            </p:cNvPr>
            <p:cNvSpPr txBox="1"/>
            <p:nvPr/>
          </p:nvSpPr>
          <p:spPr>
            <a:xfrm>
              <a:off x="16624262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854FB4E2-6F34-8343-8C8B-F73323A321D1}"/>
                </a:ext>
              </a:extLst>
            </p:cNvPr>
            <p:cNvSpPr txBox="1"/>
            <p:nvPr/>
          </p:nvSpPr>
          <p:spPr>
            <a:xfrm>
              <a:off x="16624262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0066CE05-1281-FE41-B4CF-ACAE995B198B}"/>
                </a:ext>
              </a:extLst>
            </p:cNvPr>
            <p:cNvSpPr txBox="1"/>
            <p:nvPr/>
          </p:nvSpPr>
          <p:spPr>
            <a:xfrm>
              <a:off x="16624262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D4E7E59B-EFDC-534F-AC31-4FC1C037D748}"/>
                </a:ext>
              </a:extLst>
            </p:cNvPr>
            <p:cNvSpPr txBox="1"/>
            <p:nvPr/>
          </p:nvSpPr>
          <p:spPr>
            <a:xfrm>
              <a:off x="16683573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03" name="TextBox 902">
              <a:extLst>
                <a:ext uri="{FF2B5EF4-FFF2-40B4-BE49-F238E27FC236}">
                  <a16:creationId xmlns:a16="http://schemas.microsoft.com/office/drawing/2014/main" id="{361D8EE2-0EA9-5F4B-984C-5688A3BA7880}"/>
                </a:ext>
              </a:extLst>
            </p:cNvPr>
            <p:cNvSpPr txBox="1"/>
            <p:nvPr/>
          </p:nvSpPr>
          <p:spPr>
            <a:xfrm>
              <a:off x="17206605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26ED32AB-4890-EA44-AEDD-F812740BBD2B}"/>
                </a:ext>
              </a:extLst>
            </p:cNvPr>
            <p:cNvSpPr txBox="1"/>
            <p:nvPr/>
          </p:nvSpPr>
          <p:spPr>
            <a:xfrm>
              <a:off x="17216223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523D5FF8-3D83-6D45-BC42-DF3F6F889706}"/>
                </a:ext>
              </a:extLst>
            </p:cNvPr>
            <p:cNvSpPr txBox="1"/>
            <p:nvPr/>
          </p:nvSpPr>
          <p:spPr>
            <a:xfrm>
              <a:off x="17156912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441F4DB6-7B19-7B41-843A-487278993129}"/>
                </a:ext>
              </a:extLst>
            </p:cNvPr>
            <p:cNvSpPr txBox="1"/>
            <p:nvPr/>
          </p:nvSpPr>
          <p:spPr>
            <a:xfrm>
              <a:off x="17156912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907" name="TextBox 906">
              <a:extLst>
                <a:ext uri="{FF2B5EF4-FFF2-40B4-BE49-F238E27FC236}">
                  <a16:creationId xmlns:a16="http://schemas.microsoft.com/office/drawing/2014/main" id="{2B05013D-FF68-2D4E-B161-3101D73A46DC}"/>
                </a:ext>
              </a:extLst>
            </p:cNvPr>
            <p:cNvSpPr txBox="1"/>
            <p:nvPr/>
          </p:nvSpPr>
          <p:spPr>
            <a:xfrm>
              <a:off x="17156912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08" name="TextBox 907">
              <a:extLst>
                <a:ext uri="{FF2B5EF4-FFF2-40B4-BE49-F238E27FC236}">
                  <a16:creationId xmlns:a16="http://schemas.microsoft.com/office/drawing/2014/main" id="{8FDF26B2-EF4D-1447-A4F9-3809F34EBA64}"/>
                </a:ext>
              </a:extLst>
            </p:cNvPr>
            <p:cNvSpPr txBox="1"/>
            <p:nvPr/>
          </p:nvSpPr>
          <p:spPr>
            <a:xfrm>
              <a:off x="17216223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910" name="Straight Connector 909">
              <a:extLst>
                <a:ext uri="{FF2B5EF4-FFF2-40B4-BE49-F238E27FC236}">
                  <a16:creationId xmlns:a16="http://schemas.microsoft.com/office/drawing/2014/main" id="{589CB2FE-75C3-9441-8D1E-C8FF6C5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472173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A97EDCB3-4667-DD4A-AF09-5C25B7E18605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77241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D916B0BC-9FD1-FA4F-9060-88F8311F7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2619" y="2836413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1219BD28-42B6-A349-9769-D6976472922C}"/>
                </a:ext>
              </a:extLst>
            </p:cNvPr>
            <p:cNvSpPr txBox="1"/>
            <p:nvPr/>
          </p:nvSpPr>
          <p:spPr>
            <a:xfrm>
              <a:off x="9651059" y="892650"/>
              <a:ext cx="1826141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FEBRUARY</a:t>
              </a:r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F34F2527-D353-6140-9F64-1E75376EDCCB}"/>
                </a:ext>
              </a:extLst>
            </p:cNvPr>
            <p:cNvSpPr txBox="1"/>
            <p:nvPr/>
          </p:nvSpPr>
          <p:spPr>
            <a:xfrm>
              <a:off x="8804924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915" name="TextBox 914">
              <a:extLst>
                <a:ext uri="{FF2B5EF4-FFF2-40B4-BE49-F238E27FC236}">
                  <a16:creationId xmlns:a16="http://schemas.microsoft.com/office/drawing/2014/main" id="{04F08608-FBDB-C940-AB9F-F0895F8E09C4}"/>
                </a:ext>
              </a:extLst>
            </p:cNvPr>
            <p:cNvSpPr txBox="1"/>
            <p:nvPr/>
          </p:nvSpPr>
          <p:spPr>
            <a:xfrm>
              <a:off x="8755231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57741E04-C953-8E42-9A76-BE5DCAC0919E}"/>
                </a:ext>
              </a:extLst>
            </p:cNvPr>
            <p:cNvSpPr txBox="1"/>
            <p:nvPr/>
          </p:nvSpPr>
          <p:spPr>
            <a:xfrm>
              <a:off x="8814542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C0DB5801-B8E2-7C45-8E46-E603BEC11CFC}"/>
                </a:ext>
              </a:extLst>
            </p:cNvPr>
            <p:cNvSpPr txBox="1"/>
            <p:nvPr/>
          </p:nvSpPr>
          <p:spPr>
            <a:xfrm>
              <a:off x="8755231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C16F0EA5-E738-2F4F-9259-58A79D39E7E8}"/>
                </a:ext>
              </a:extLst>
            </p:cNvPr>
            <p:cNvSpPr txBox="1"/>
            <p:nvPr/>
          </p:nvSpPr>
          <p:spPr>
            <a:xfrm>
              <a:off x="8755231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919" name="TextBox 918">
              <a:extLst>
                <a:ext uri="{FF2B5EF4-FFF2-40B4-BE49-F238E27FC236}">
                  <a16:creationId xmlns:a16="http://schemas.microsoft.com/office/drawing/2014/main" id="{70633C2F-3052-B147-AD34-81759DD732EC}"/>
                </a:ext>
              </a:extLst>
            </p:cNvPr>
            <p:cNvSpPr txBox="1"/>
            <p:nvPr/>
          </p:nvSpPr>
          <p:spPr>
            <a:xfrm>
              <a:off x="8755231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920" name="TextBox 919">
              <a:extLst>
                <a:ext uri="{FF2B5EF4-FFF2-40B4-BE49-F238E27FC236}">
                  <a16:creationId xmlns:a16="http://schemas.microsoft.com/office/drawing/2014/main" id="{E3028FB1-8F58-DA4D-B4C8-77F08D384DED}"/>
                </a:ext>
              </a:extLst>
            </p:cNvPr>
            <p:cNvSpPr txBox="1"/>
            <p:nvPr/>
          </p:nvSpPr>
          <p:spPr>
            <a:xfrm>
              <a:off x="9287076" y="141493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921" name="TextBox 920">
              <a:extLst>
                <a:ext uri="{FF2B5EF4-FFF2-40B4-BE49-F238E27FC236}">
                  <a16:creationId xmlns:a16="http://schemas.microsoft.com/office/drawing/2014/main" id="{5594AE17-D651-CC4C-8A00-1A53170B9F1A}"/>
                </a:ext>
              </a:extLst>
            </p:cNvPr>
            <p:cNvSpPr txBox="1"/>
            <p:nvPr/>
          </p:nvSpPr>
          <p:spPr>
            <a:xfrm>
              <a:off x="9287878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922" name="TextBox 921">
              <a:extLst>
                <a:ext uri="{FF2B5EF4-FFF2-40B4-BE49-F238E27FC236}">
                  <a16:creationId xmlns:a16="http://schemas.microsoft.com/office/drawing/2014/main" id="{64E0E546-6048-A341-9DD0-BED53B6462F9}"/>
                </a:ext>
              </a:extLst>
            </p:cNvPr>
            <p:cNvSpPr txBox="1"/>
            <p:nvPr/>
          </p:nvSpPr>
          <p:spPr>
            <a:xfrm>
              <a:off x="9347189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923" name="TextBox 922">
              <a:extLst>
                <a:ext uri="{FF2B5EF4-FFF2-40B4-BE49-F238E27FC236}">
                  <a16:creationId xmlns:a16="http://schemas.microsoft.com/office/drawing/2014/main" id="{AC4B7D33-751E-F242-80F9-5768E5AD53E1}"/>
                </a:ext>
              </a:extLst>
            </p:cNvPr>
            <p:cNvSpPr txBox="1"/>
            <p:nvPr/>
          </p:nvSpPr>
          <p:spPr>
            <a:xfrm>
              <a:off x="9287878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924" name="TextBox 923">
              <a:extLst>
                <a:ext uri="{FF2B5EF4-FFF2-40B4-BE49-F238E27FC236}">
                  <a16:creationId xmlns:a16="http://schemas.microsoft.com/office/drawing/2014/main" id="{8F6C9755-CB6F-3D49-B62F-F4D9A7DCF887}"/>
                </a:ext>
              </a:extLst>
            </p:cNvPr>
            <p:cNvSpPr txBox="1"/>
            <p:nvPr/>
          </p:nvSpPr>
          <p:spPr>
            <a:xfrm>
              <a:off x="9287878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925" name="TextBox 924">
              <a:extLst>
                <a:ext uri="{FF2B5EF4-FFF2-40B4-BE49-F238E27FC236}">
                  <a16:creationId xmlns:a16="http://schemas.microsoft.com/office/drawing/2014/main" id="{4EE048D0-4AB0-BB4E-B967-1DFF09B47F43}"/>
                </a:ext>
              </a:extLst>
            </p:cNvPr>
            <p:cNvSpPr txBox="1"/>
            <p:nvPr/>
          </p:nvSpPr>
          <p:spPr>
            <a:xfrm>
              <a:off x="9287878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926" name="TextBox 925">
              <a:extLst>
                <a:ext uri="{FF2B5EF4-FFF2-40B4-BE49-F238E27FC236}">
                  <a16:creationId xmlns:a16="http://schemas.microsoft.com/office/drawing/2014/main" id="{18C39474-BAB3-9D4E-BA51-D492ACB42477}"/>
                </a:ext>
              </a:extLst>
            </p:cNvPr>
            <p:cNvSpPr txBox="1"/>
            <p:nvPr/>
          </p:nvSpPr>
          <p:spPr>
            <a:xfrm>
              <a:off x="9864605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927" name="TextBox 926">
              <a:extLst>
                <a:ext uri="{FF2B5EF4-FFF2-40B4-BE49-F238E27FC236}">
                  <a16:creationId xmlns:a16="http://schemas.microsoft.com/office/drawing/2014/main" id="{9AB4CD13-63BF-E64D-B3CB-8516A49D11A4}"/>
                </a:ext>
              </a:extLst>
            </p:cNvPr>
            <p:cNvSpPr txBox="1"/>
            <p:nvPr/>
          </p:nvSpPr>
          <p:spPr>
            <a:xfrm>
              <a:off x="9879834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28" name="TextBox 927">
              <a:extLst>
                <a:ext uri="{FF2B5EF4-FFF2-40B4-BE49-F238E27FC236}">
                  <a16:creationId xmlns:a16="http://schemas.microsoft.com/office/drawing/2014/main" id="{426B6C20-D5D7-B34A-BF29-4EEE110BA3A5}"/>
                </a:ext>
              </a:extLst>
            </p:cNvPr>
            <p:cNvSpPr txBox="1"/>
            <p:nvPr/>
          </p:nvSpPr>
          <p:spPr>
            <a:xfrm>
              <a:off x="9879834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929" name="TextBox 928">
              <a:extLst>
                <a:ext uri="{FF2B5EF4-FFF2-40B4-BE49-F238E27FC236}">
                  <a16:creationId xmlns:a16="http://schemas.microsoft.com/office/drawing/2014/main" id="{1E7BDC5C-CE36-CD4A-92C6-F0D3CC3115D7}"/>
                </a:ext>
              </a:extLst>
            </p:cNvPr>
            <p:cNvSpPr txBox="1"/>
            <p:nvPr/>
          </p:nvSpPr>
          <p:spPr>
            <a:xfrm>
              <a:off x="9820523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930" name="TextBox 929">
              <a:extLst>
                <a:ext uri="{FF2B5EF4-FFF2-40B4-BE49-F238E27FC236}">
                  <a16:creationId xmlns:a16="http://schemas.microsoft.com/office/drawing/2014/main" id="{4960297A-51B6-BF43-ACA3-01F8FC558DFC}"/>
                </a:ext>
              </a:extLst>
            </p:cNvPr>
            <p:cNvSpPr txBox="1"/>
            <p:nvPr/>
          </p:nvSpPr>
          <p:spPr>
            <a:xfrm>
              <a:off x="9820523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931" name="TextBox 930">
              <a:extLst>
                <a:ext uri="{FF2B5EF4-FFF2-40B4-BE49-F238E27FC236}">
                  <a16:creationId xmlns:a16="http://schemas.microsoft.com/office/drawing/2014/main" id="{2FCC80FB-BBE9-704C-BD51-05CC14871AE9}"/>
                </a:ext>
              </a:extLst>
            </p:cNvPr>
            <p:cNvSpPr txBox="1"/>
            <p:nvPr/>
          </p:nvSpPr>
          <p:spPr>
            <a:xfrm>
              <a:off x="9879834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932" name="TextBox 931">
              <a:extLst>
                <a:ext uri="{FF2B5EF4-FFF2-40B4-BE49-F238E27FC236}">
                  <a16:creationId xmlns:a16="http://schemas.microsoft.com/office/drawing/2014/main" id="{7332DCBB-FE29-6C47-888C-5D37AB7E8440}"/>
                </a:ext>
              </a:extLst>
            </p:cNvPr>
            <p:cNvSpPr txBox="1"/>
            <p:nvPr/>
          </p:nvSpPr>
          <p:spPr>
            <a:xfrm>
              <a:off x="10338743" y="141493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933" name="TextBox 932">
              <a:extLst>
                <a:ext uri="{FF2B5EF4-FFF2-40B4-BE49-F238E27FC236}">
                  <a16:creationId xmlns:a16="http://schemas.microsoft.com/office/drawing/2014/main" id="{7C28BD4C-60BF-4D45-9F11-D14CB8D8A196}"/>
                </a:ext>
              </a:extLst>
            </p:cNvPr>
            <p:cNvSpPr txBox="1"/>
            <p:nvPr/>
          </p:nvSpPr>
          <p:spPr>
            <a:xfrm>
              <a:off x="10412480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934" name="TextBox 933">
              <a:extLst>
                <a:ext uri="{FF2B5EF4-FFF2-40B4-BE49-F238E27FC236}">
                  <a16:creationId xmlns:a16="http://schemas.microsoft.com/office/drawing/2014/main" id="{FE5133B6-5D55-474B-BEC4-31972A5F4360}"/>
                </a:ext>
              </a:extLst>
            </p:cNvPr>
            <p:cNvSpPr txBox="1"/>
            <p:nvPr/>
          </p:nvSpPr>
          <p:spPr>
            <a:xfrm>
              <a:off x="10412480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935" name="TextBox 934">
              <a:extLst>
                <a:ext uri="{FF2B5EF4-FFF2-40B4-BE49-F238E27FC236}">
                  <a16:creationId xmlns:a16="http://schemas.microsoft.com/office/drawing/2014/main" id="{FF3DFB19-BB2F-8243-9A3F-74120F940629}"/>
                </a:ext>
              </a:extLst>
            </p:cNvPr>
            <p:cNvSpPr txBox="1"/>
            <p:nvPr/>
          </p:nvSpPr>
          <p:spPr>
            <a:xfrm>
              <a:off x="10353169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936" name="TextBox 935">
              <a:extLst>
                <a:ext uri="{FF2B5EF4-FFF2-40B4-BE49-F238E27FC236}">
                  <a16:creationId xmlns:a16="http://schemas.microsoft.com/office/drawing/2014/main" id="{38573C50-78A3-0F4C-8E60-EE6592AD5C0A}"/>
                </a:ext>
              </a:extLst>
            </p:cNvPr>
            <p:cNvSpPr txBox="1"/>
            <p:nvPr/>
          </p:nvSpPr>
          <p:spPr>
            <a:xfrm>
              <a:off x="10353169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937" name="TextBox 936">
              <a:extLst>
                <a:ext uri="{FF2B5EF4-FFF2-40B4-BE49-F238E27FC236}">
                  <a16:creationId xmlns:a16="http://schemas.microsoft.com/office/drawing/2014/main" id="{AEA63C35-C139-7348-8DD1-126BA01AB8C2}"/>
                </a:ext>
              </a:extLst>
            </p:cNvPr>
            <p:cNvSpPr txBox="1"/>
            <p:nvPr/>
          </p:nvSpPr>
          <p:spPr>
            <a:xfrm>
              <a:off x="10412480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69DCD246-6B29-5843-AB10-9C02FBBF1863}"/>
                </a:ext>
              </a:extLst>
            </p:cNvPr>
            <p:cNvSpPr txBox="1"/>
            <p:nvPr/>
          </p:nvSpPr>
          <p:spPr>
            <a:xfrm>
              <a:off x="10929897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939" name="TextBox 938">
              <a:extLst>
                <a:ext uri="{FF2B5EF4-FFF2-40B4-BE49-F238E27FC236}">
                  <a16:creationId xmlns:a16="http://schemas.microsoft.com/office/drawing/2014/main" id="{3E61DCBD-B728-1E47-AD54-E51FA728B46F}"/>
                </a:ext>
              </a:extLst>
            </p:cNvPr>
            <p:cNvSpPr txBox="1"/>
            <p:nvPr/>
          </p:nvSpPr>
          <p:spPr>
            <a:xfrm>
              <a:off x="10945126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FECEA482-F9E0-8546-8D99-806B61B0F35C}"/>
                </a:ext>
              </a:extLst>
            </p:cNvPr>
            <p:cNvSpPr txBox="1"/>
            <p:nvPr/>
          </p:nvSpPr>
          <p:spPr>
            <a:xfrm>
              <a:off x="10885815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66F450ED-8F16-794A-BAA6-11EF3D320D8E}"/>
                </a:ext>
              </a:extLst>
            </p:cNvPr>
            <p:cNvSpPr txBox="1"/>
            <p:nvPr/>
          </p:nvSpPr>
          <p:spPr>
            <a:xfrm>
              <a:off x="10885815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942" name="TextBox 941">
              <a:extLst>
                <a:ext uri="{FF2B5EF4-FFF2-40B4-BE49-F238E27FC236}">
                  <a16:creationId xmlns:a16="http://schemas.microsoft.com/office/drawing/2014/main" id="{EC89AA32-FBDA-3641-87C8-4DDD76B892AB}"/>
                </a:ext>
              </a:extLst>
            </p:cNvPr>
            <p:cNvSpPr txBox="1"/>
            <p:nvPr/>
          </p:nvSpPr>
          <p:spPr>
            <a:xfrm>
              <a:off x="10885815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943" name="TextBox 942">
              <a:extLst>
                <a:ext uri="{FF2B5EF4-FFF2-40B4-BE49-F238E27FC236}">
                  <a16:creationId xmlns:a16="http://schemas.microsoft.com/office/drawing/2014/main" id="{A23C98DF-8560-D642-A842-1E42AEC1C7C3}"/>
                </a:ext>
              </a:extLst>
            </p:cNvPr>
            <p:cNvSpPr txBox="1"/>
            <p:nvPr/>
          </p:nvSpPr>
          <p:spPr>
            <a:xfrm>
              <a:off x="10945126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801FE320-B412-0941-99BF-0B2EDDC675C0}"/>
                </a:ext>
              </a:extLst>
            </p:cNvPr>
            <p:cNvSpPr txBox="1"/>
            <p:nvPr/>
          </p:nvSpPr>
          <p:spPr>
            <a:xfrm>
              <a:off x="11464948" y="141493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10B740AE-12EF-4543-8A3D-E449DC6719CB}"/>
                </a:ext>
              </a:extLst>
            </p:cNvPr>
            <p:cNvSpPr txBox="1"/>
            <p:nvPr/>
          </p:nvSpPr>
          <p:spPr>
            <a:xfrm>
              <a:off x="11477771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946" name="TextBox 945">
              <a:extLst>
                <a:ext uri="{FF2B5EF4-FFF2-40B4-BE49-F238E27FC236}">
                  <a16:creationId xmlns:a16="http://schemas.microsoft.com/office/drawing/2014/main" id="{0E8DA217-0492-CA4C-9914-AE4EB7A8688E}"/>
                </a:ext>
              </a:extLst>
            </p:cNvPr>
            <p:cNvSpPr txBox="1"/>
            <p:nvPr/>
          </p:nvSpPr>
          <p:spPr>
            <a:xfrm>
              <a:off x="11418460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947" name="TextBox 946">
              <a:extLst>
                <a:ext uri="{FF2B5EF4-FFF2-40B4-BE49-F238E27FC236}">
                  <a16:creationId xmlns:a16="http://schemas.microsoft.com/office/drawing/2014/main" id="{40F86712-E9FA-204F-9925-B5981C1DE491}"/>
                </a:ext>
              </a:extLst>
            </p:cNvPr>
            <p:cNvSpPr txBox="1"/>
            <p:nvPr/>
          </p:nvSpPr>
          <p:spPr>
            <a:xfrm>
              <a:off x="1141846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948" name="TextBox 947">
              <a:extLst>
                <a:ext uri="{FF2B5EF4-FFF2-40B4-BE49-F238E27FC236}">
                  <a16:creationId xmlns:a16="http://schemas.microsoft.com/office/drawing/2014/main" id="{8385CA36-930F-2D49-9E9C-91AB6B97A3E6}"/>
                </a:ext>
              </a:extLst>
            </p:cNvPr>
            <p:cNvSpPr txBox="1"/>
            <p:nvPr/>
          </p:nvSpPr>
          <p:spPr>
            <a:xfrm>
              <a:off x="1141846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949" name="TextBox 948">
              <a:extLst>
                <a:ext uri="{FF2B5EF4-FFF2-40B4-BE49-F238E27FC236}">
                  <a16:creationId xmlns:a16="http://schemas.microsoft.com/office/drawing/2014/main" id="{91E83CAB-50C1-E844-810D-4A1E5FC67FFB}"/>
                </a:ext>
              </a:extLst>
            </p:cNvPr>
            <p:cNvSpPr txBox="1"/>
            <p:nvPr/>
          </p:nvSpPr>
          <p:spPr>
            <a:xfrm>
              <a:off x="11477771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6CB29AB7-4BB9-AF45-BE68-04AEEC8CC4EA}"/>
                </a:ext>
              </a:extLst>
            </p:cNvPr>
            <p:cNvSpPr txBox="1"/>
            <p:nvPr/>
          </p:nvSpPr>
          <p:spPr>
            <a:xfrm>
              <a:off x="12000803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951" name="TextBox 950">
              <a:extLst>
                <a:ext uri="{FF2B5EF4-FFF2-40B4-BE49-F238E27FC236}">
                  <a16:creationId xmlns:a16="http://schemas.microsoft.com/office/drawing/2014/main" id="{61424D24-6174-3F47-805D-623C085F5297}"/>
                </a:ext>
              </a:extLst>
            </p:cNvPr>
            <p:cNvSpPr txBox="1"/>
            <p:nvPr/>
          </p:nvSpPr>
          <p:spPr>
            <a:xfrm>
              <a:off x="12010421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952" name="TextBox 951">
              <a:extLst>
                <a:ext uri="{FF2B5EF4-FFF2-40B4-BE49-F238E27FC236}">
                  <a16:creationId xmlns:a16="http://schemas.microsoft.com/office/drawing/2014/main" id="{86AB2E96-08C0-0342-9105-924686F4352E}"/>
                </a:ext>
              </a:extLst>
            </p:cNvPr>
            <p:cNvSpPr txBox="1"/>
            <p:nvPr/>
          </p:nvSpPr>
          <p:spPr>
            <a:xfrm>
              <a:off x="11951110" y="24131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953" name="TextBox 952">
              <a:extLst>
                <a:ext uri="{FF2B5EF4-FFF2-40B4-BE49-F238E27FC236}">
                  <a16:creationId xmlns:a16="http://schemas.microsoft.com/office/drawing/2014/main" id="{F5F9F128-3022-CE4A-B8A8-16D41BB82087}"/>
                </a:ext>
              </a:extLst>
            </p:cNvPr>
            <p:cNvSpPr txBox="1"/>
            <p:nvPr/>
          </p:nvSpPr>
          <p:spPr>
            <a:xfrm>
              <a:off x="1195111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B1943D14-32FE-DD42-B8A9-5BEE462F27A8}"/>
                </a:ext>
              </a:extLst>
            </p:cNvPr>
            <p:cNvSpPr txBox="1"/>
            <p:nvPr/>
          </p:nvSpPr>
          <p:spPr>
            <a:xfrm>
              <a:off x="1195111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C5581F61-2E7E-6C4E-8617-BEFAB2F8EB92}"/>
                </a:ext>
              </a:extLst>
            </p:cNvPr>
            <p:cNvSpPr txBox="1"/>
            <p:nvPr/>
          </p:nvSpPr>
          <p:spPr>
            <a:xfrm>
              <a:off x="12010421" y="38153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cxnSp>
          <p:nvCxnSpPr>
            <p:cNvPr id="964" name="Straight Connector 963">
              <a:extLst>
                <a:ext uri="{FF2B5EF4-FFF2-40B4-BE49-F238E27FC236}">
                  <a16:creationId xmlns:a16="http://schemas.microsoft.com/office/drawing/2014/main" id="{BEAA759D-2FC1-0444-8BCA-96A1E6CC5DCD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472173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Connector 964">
              <a:extLst>
                <a:ext uri="{FF2B5EF4-FFF2-40B4-BE49-F238E27FC236}">
                  <a16:creationId xmlns:a16="http://schemas.microsoft.com/office/drawing/2014/main" id="{52B58F26-0843-7B45-97C7-20AB75BC3566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77241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AAE52406-7A6A-FE4E-B540-08E9802C0584}"/>
                </a:ext>
              </a:extLst>
            </p:cNvPr>
            <p:cNvSpPr txBox="1"/>
            <p:nvPr/>
          </p:nvSpPr>
          <p:spPr>
            <a:xfrm>
              <a:off x="20439222" y="892650"/>
              <a:ext cx="1061509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APRIL</a:t>
              </a:r>
            </a:p>
          </p:txBody>
        </p: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78559FAD-77D1-354A-B24A-B2EFC4D55DF7}"/>
                </a:ext>
              </a:extLst>
            </p:cNvPr>
            <p:cNvSpPr txBox="1"/>
            <p:nvPr/>
          </p:nvSpPr>
          <p:spPr>
            <a:xfrm>
              <a:off x="19210771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DF2637CB-83ED-864F-B2BE-B71034FB62BF}"/>
                </a:ext>
              </a:extLst>
            </p:cNvPr>
            <p:cNvSpPr txBox="1"/>
            <p:nvPr/>
          </p:nvSpPr>
          <p:spPr>
            <a:xfrm>
              <a:off x="19161078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971" name="TextBox 970">
              <a:extLst>
                <a:ext uri="{FF2B5EF4-FFF2-40B4-BE49-F238E27FC236}">
                  <a16:creationId xmlns:a16="http://schemas.microsoft.com/office/drawing/2014/main" id="{E086CFB0-41D1-0A41-9D66-29E78D1095F3}"/>
                </a:ext>
              </a:extLst>
            </p:cNvPr>
            <p:cNvSpPr txBox="1"/>
            <p:nvPr/>
          </p:nvSpPr>
          <p:spPr>
            <a:xfrm>
              <a:off x="19220389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72" name="TextBox 971">
              <a:extLst>
                <a:ext uri="{FF2B5EF4-FFF2-40B4-BE49-F238E27FC236}">
                  <a16:creationId xmlns:a16="http://schemas.microsoft.com/office/drawing/2014/main" id="{1C046DE3-E5CD-AE4A-A23C-FD1DD89933EE}"/>
                </a:ext>
              </a:extLst>
            </p:cNvPr>
            <p:cNvSpPr txBox="1"/>
            <p:nvPr/>
          </p:nvSpPr>
          <p:spPr>
            <a:xfrm>
              <a:off x="19161078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973" name="TextBox 972">
              <a:extLst>
                <a:ext uri="{FF2B5EF4-FFF2-40B4-BE49-F238E27FC236}">
                  <a16:creationId xmlns:a16="http://schemas.microsoft.com/office/drawing/2014/main" id="{6C642CC4-74EC-1346-839C-D33858AABCAB}"/>
                </a:ext>
              </a:extLst>
            </p:cNvPr>
            <p:cNvSpPr txBox="1"/>
            <p:nvPr/>
          </p:nvSpPr>
          <p:spPr>
            <a:xfrm>
              <a:off x="19161078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137D4F50-16B4-194D-93EF-3BFB9CB71613}"/>
                </a:ext>
              </a:extLst>
            </p:cNvPr>
            <p:cNvSpPr txBox="1"/>
            <p:nvPr/>
          </p:nvSpPr>
          <p:spPr>
            <a:xfrm>
              <a:off x="19161078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29545966-0D0F-E545-A310-15A3D6CCCDF8}"/>
                </a:ext>
              </a:extLst>
            </p:cNvPr>
            <p:cNvSpPr txBox="1"/>
            <p:nvPr/>
          </p:nvSpPr>
          <p:spPr>
            <a:xfrm>
              <a:off x="19692923" y="141493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823C4886-09DC-1C4F-B919-ECC0111AD116}"/>
                </a:ext>
              </a:extLst>
            </p:cNvPr>
            <p:cNvSpPr txBox="1"/>
            <p:nvPr/>
          </p:nvSpPr>
          <p:spPr>
            <a:xfrm>
              <a:off x="19693725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977" name="TextBox 976">
              <a:extLst>
                <a:ext uri="{FF2B5EF4-FFF2-40B4-BE49-F238E27FC236}">
                  <a16:creationId xmlns:a16="http://schemas.microsoft.com/office/drawing/2014/main" id="{2BEE4A41-AAAB-9145-90E9-1BB4E7989E30}"/>
                </a:ext>
              </a:extLst>
            </p:cNvPr>
            <p:cNvSpPr txBox="1"/>
            <p:nvPr/>
          </p:nvSpPr>
          <p:spPr>
            <a:xfrm>
              <a:off x="19753036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1B260637-94C5-E448-8B22-60779D937AC1}"/>
                </a:ext>
              </a:extLst>
            </p:cNvPr>
            <p:cNvSpPr txBox="1"/>
            <p:nvPr/>
          </p:nvSpPr>
          <p:spPr>
            <a:xfrm>
              <a:off x="19693725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11470C21-DB5C-C649-818C-18733F3BF99D}"/>
                </a:ext>
              </a:extLst>
            </p:cNvPr>
            <p:cNvSpPr txBox="1"/>
            <p:nvPr/>
          </p:nvSpPr>
          <p:spPr>
            <a:xfrm>
              <a:off x="19693725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7ED4BDDC-2D5B-9A42-B632-77F9C477C966}"/>
                </a:ext>
              </a:extLst>
            </p:cNvPr>
            <p:cNvSpPr txBox="1"/>
            <p:nvPr/>
          </p:nvSpPr>
          <p:spPr>
            <a:xfrm>
              <a:off x="19693725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4DCDA013-7E7A-5948-8238-BF3E9002C441}"/>
                </a:ext>
              </a:extLst>
            </p:cNvPr>
            <p:cNvSpPr txBox="1"/>
            <p:nvPr/>
          </p:nvSpPr>
          <p:spPr>
            <a:xfrm>
              <a:off x="20270452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A9B31759-2C9C-4A47-B890-125C5C0FB79D}"/>
                </a:ext>
              </a:extLst>
            </p:cNvPr>
            <p:cNvSpPr txBox="1"/>
            <p:nvPr/>
          </p:nvSpPr>
          <p:spPr>
            <a:xfrm>
              <a:off x="20226370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983" name="TextBox 982">
              <a:extLst>
                <a:ext uri="{FF2B5EF4-FFF2-40B4-BE49-F238E27FC236}">
                  <a16:creationId xmlns:a16="http://schemas.microsoft.com/office/drawing/2014/main" id="{45A67A24-EA7B-4748-980A-8080494E4054}"/>
                </a:ext>
              </a:extLst>
            </p:cNvPr>
            <p:cNvSpPr txBox="1"/>
            <p:nvPr/>
          </p:nvSpPr>
          <p:spPr>
            <a:xfrm>
              <a:off x="20285681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985" name="TextBox 984">
              <a:extLst>
                <a:ext uri="{FF2B5EF4-FFF2-40B4-BE49-F238E27FC236}">
                  <a16:creationId xmlns:a16="http://schemas.microsoft.com/office/drawing/2014/main" id="{57C3FDB9-E186-8249-B740-83F3CC6A170A}"/>
                </a:ext>
              </a:extLst>
            </p:cNvPr>
            <p:cNvSpPr txBox="1"/>
            <p:nvPr/>
          </p:nvSpPr>
          <p:spPr>
            <a:xfrm>
              <a:off x="20226370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12</a:t>
              </a:r>
            </a:p>
          </p:txBody>
        </p: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30218248-897D-4F46-BD1C-CA7A928C1683}"/>
                </a:ext>
              </a:extLst>
            </p:cNvPr>
            <p:cNvSpPr txBox="1"/>
            <p:nvPr/>
          </p:nvSpPr>
          <p:spPr>
            <a:xfrm>
              <a:off x="20226370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FD45036A-E745-144A-889D-7DBAC7D71DBD}"/>
                </a:ext>
              </a:extLst>
            </p:cNvPr>
            <p:cNvSpPr txBox="1"/>
            <p:nvPr/>
          </p:nvSpPr>
          <p:spPr>
            <a:xfrm>
              <a:off x="20226370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E30934FF-DF17-244C-8E8F-5D4F9AD8EAF5}"/>
                </a:ext>
              </a:extLst>
            </p:cNvPr>
            <p:cNvSpPr txBox="1"/>
            <p:nvPr/>
          </p:nvSpPr>
          <p:spPr>
            <a:xfrm>
              <a:off x="20744590" y="141493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989" name="TextBox 988">
              <a:extLst>
                <a:ext uri="{FF2B5EF4-FFF2-40B4-BE49-F238E27FC236}">
                  <a16:creationId xmlns:a16="http://schemas.microsoft.com/office/drawing/2014/main" id="{3218A29F-52C7-074A-8CCC-3065D2DD6C83}"/>
                </a:ext>
              </a:extLst>
            </p:cNvPr>
            <p:cNvSpPr txBox="1"/>
            <p:nvPr/>
          </p:nvSpPr>
          <p:spPr>
            <a:xfrm>
              <a:off x="20759016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7CA85176-C02A-564C-B14B-7EEAE17D2AA4}"/>
                </a:ext>
              </a:extLst>
            </p:cNvPr>
            <p:cNvSpPr txBox="1"/>
            <p:nvPr/>
          </p:nvSpPr>
          <p:spPr>
            <a:xfrm>
              <a:off x="20818327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991" name="TextBox 990">
              <a:extLst>
                <a:ext uri="{FF2B5EF4-FFF2-40B4-BE49-F238E27FC236}">
                  <a16:creationId xmlns:a16="http://schemas.microsoft.com/office/drawing/2014/main" id="{690FCCA8-BF69-7D4D-BB1F-4CC27E404DC4}"/>
                </a:ext>
              </a:extLst>
            </p:cNvPr>
            <p:cNvSpPr txBox="1"/>
            <p:nvPr/>
          </p:nvSpPr>
          <p:spPr>
            <a:xfrm>
              <a:off x="20759016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2C895487-3EF4-AC4E-9EF9-57C7DB4EB5E5}"/>
                </a:ext>
              </a:extLst>
            </p:cNvPr>
            <p:cNvSpPr txBox="1"/>
            <p:nvPr/>
          </p:nvSpPr>
          <p:spPr>
            <a:xfrm>
              <a:off x="20759016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462A4F73-C01D-6F40-BF4D-98AB39A568ED}"/>
                </a:ext>
              </a:extLst>
            </p:cNvPr>
            <p:cNvSpPr txBox="1"/>
            <p:nvPr/>
          </p:nvSpPr>
          <p:spPr>
            <a:xfrm>
              <a:off x="20759016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6F77388F-B9EE-C645-A434-C9A4462377BF}"/>
                </a:ext>
              </a:extLst>
            </p:cNvPr>
            <p:cNvSpPr txBox="1"/>
            <p:nvPr/>
          </p:nvSpPr>
          <p:spPr>
            <a:xfrm>
              <a:off x="21335744" y="141493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9C01A0C5-5D6C-A544-89C9-CA713F7A8FB0}"/>
                </a:ext>
              </a:extLst>
            </p:cNvPr>
            <p:cNvSpPr txBox="1"/>
            <p:nvPr/>
          </p:nvSpPr>
          <p:spPr>
            <a:xfrm>
              <a:off x="21291662" y="194572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4E06D94D-D44E-644D-9180-B1A859A94C13}"/>
                </a:ext>
              </a:extLst>
            </p:cNvPr>
            <p:cNvSpPr txBox="1"/>
            <p:nvPr/>
          </p:nvSpPr>
          <p:spPr>
            <a:xfrm>
              <a:off x="21350973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F5BF491B-2E58-7C4B-B4EA-9352B97365C0}"/>
                </a:ext>
              </a:extLst>
            </p:cNvPr>
            <p:cNvSpPr txBox="1"/>
            <p:nvPr/>
          </p:nvSpPr>
          <p:spPr>
            <a:xfrm>
              <a:off x="21291662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0DED549A-ECF6-8241-88E5-C652848B0414}"/>
                </a:ext>
              </a:extLst>
            </p:cNvPr>
            <p:cNvSpPr txBox="1"/>
            <p:nvPr/>
          </p:nvSpPr>
          <p:spPr>
            <a:xfrm>
              <a:off x="21291662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0CF9728F-99FD-8944-9C08-C733A25F08FD}"/>
                </a:ext>
              </a:extLst>
            </p:cNvPr>
            <p:cNvSpPr txBox="1"/>
            <p:nvPr/>
          </p:nvSpPr>
          <p:spPr>
            <a:xfrm>
              <a:off x="21291662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5BBC5D89-4135-5C40-8868-2929217ED57F}"/>
                </a:ext>
              </a:extLst>
            </p:cNvPr>
            <p:cNvSpPr txBox="1"/>
            <p:nvPr/>
          </p:nvSpPr>
          <p:spPr>
            <a:xfrm>
              <a:off x="21870795" y="141493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190DC50C-C5D1-1944-ACCB-D08519DE6052}"/>
                </a:ext>
              </a:extLst>
            </p:cNvPr>
            <p:cNvSpPr txBox="1"/>
            <p:nvPr/>
          </p:nvSpPr>
          <p:spPr>
            <a:xfrm>
              <a:off x="21883618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F20D7DEB-08FF-2549-8408-0607E62AFE56}"/>
                </a:ext>
              </a:extLst>
            </p:cNvPr>
            <p:cNvSpPr txBox="1"/>
            <p:nvPr/>
          </p:nvSpPr>
          <p:spPr>
            <a:xfrm>
              <a:off x="21883618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477C1985-9D1B-8D48-BE4B-5F284279B20D}"/>
                </a:ext>
              </a:extLst>
            </p:cNvPr>
            <p:cNvSpPr txBox="1"/>
            <p:nvPr/>
          </p:nvSpPr>
          <p:spPr>
            <a:xfrm>
              <a:off x="21824307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20F53EDB-12B0-7D41-A294-242AC4A6CF4D}"/>
                </a:ext>
              </a:extLst>
            </p:cNvPr>
            <p:cNvSpPr txBox="1"/>
            <p:nvPr/>
          </p:nvSpPr>
          <p:spPr>
            <a:xfrm>
              <a:off x="21824307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005" name="TextBox 1004">
              <a:extLst>
                <a:ext uri="{FF2B5EF4-FFF2-40B4-BE49-F238E27FC236}">
                  <a16:creationId xmlns:a16="http://schemas.microsoft.com/office/drawing/2014/main" id="{C6310C14-C951-E248-B9B9-A4CE952E9904}"/>
                </a:ext>
              </a:extLst>
            </p:cNvPr>
            <p:cNvSpPr txBox="1"/>
            <p:nvPr/>
          </p:nvSpPr>
          <p:spPr>
            <a:xfrm>
              <a:off x="21824307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3B2676AA-8347-3848-B790-FA0BB939F078}"/>
                </a:ext>
              </a:extLst>
            </p:cNvPr>
            <p:cNvSpPr txBox="1"/>
            <p:nvPr/>
          </p:nvSpPr>
          <p:spPr>
            <a:xfrm>
              <a:off x="22406650" y="141493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007" name="TextBox 1006">
              <a:extLst>
                <a:ext uri="{FF2B5EF4-FFF2-40B4-BE49-F238E27FC236}">
                  <a16:creationId xmlns:a16="http://schemas.microsoft.com/office/drawing/2014/main" id="{D86FF0F8-313C-994C-825D-E625AD074FD3}"/>
                </a:ext>
              </a:extLst>
            </p:cNvPr>
            <p:cNvSpPr txBox="1"/>
            <p:nvPr/>
          </p:nvSpPr>
          <p:spPr>
            <a:xfrm>
              <a:off x="22416268" y="19457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F7A93B89-3C74-0140-97A0-04CE61A63316}"/>
                </a:ext>
              </a:extLst>
            </p:cNvPr>
            <p:cNvSpPr txBox="1"/>
            <p:nvPr/>
          </p:nvSpPr>
          <p:spPr>
            <a:xfrm>
              <a:off x="22416268" y="24131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BEACF2F8-FE1A-9C41-9219-FB1FE29C24BE}"/>
                </a:ext>
              </a:extLst>
            </p:cNvPr>
            <p:cNvSpPr txBox="1"/>
            <p:nvPr/>
          </p:nvSpPr>
          <p:spPr>
            <a:xfrm>
              <a:off x="22356957" y="28805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014" name="TextBox 1013">
              <a:extLst>
                <a:ext uri="{FF2B5EF4-FFF2-40B4-BE49-F238E27FC236}">
                  <a16:creationId xmlns:a16="http://schemas.microsoft.com/office/drawing/2014/main" id="{CB318AAF-83F1-8B47-9068-338B79F01CB7}"/>
                </a:ext>
              </a:extLst>
            </p:cNvPr>
            <p:cNvSpPr txBox="1"/>
            <p:nvPr/>
          </p:nvSpPr>
          <p:spPr>
            <a:xfrm>
              <a:off x="22356957" y="33479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015" name="TextBox 1014">
              <a:extLst>
                <a:ext uri="{FF2B5EF4-FFF2-40B4-BE49-F238E27FC236}">
                  <a16:creationId xmlns:a16="http://schemas.microsoft.com/office/drawing/2014/main" id="{1B2624EE-8E1B-9A4C-A2B6-EEE97A142565}"/>
                </a:ext>
              </a:extLst>
            </p:cNvPr>
            <p:cNvSpPr txBox="1"/>
            <p:nvPr/>
          </p:nvSpPr>
          <p:spPr>
            <a:xfrm>
              <a:off x="22356957" y="38153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5E998C92-A972-1645-B57C-45132454A795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472173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BF10EE6F-50C6-AF4A-BA91-DA30EF283CF5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77241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BAD7F7-A3BE-1145-8649-1BEE4D1C6567}"/>
              </a:ext>
            </a:extLst>
          </p:cNvPr>
          <p:cNvGrpSpPr/>
          <p:nvPr/>
        </p:nvGrpSpPr>
        <p:grpSpPr>
          <a:xfrm>
            <a:off x="3474354" y="4883344"/>
            <a:ext cx="19382471" cy="3949312"/>
            <a:chOff x="3474354" y="4883344"/>
            <a:chExt cx="19382471" cy="3949312"/>
          </a:xfrm>
        </p:grpSpPr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A00AA09E-866D-7F4B-AF04-FBEE11FFEB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9820" y="7414577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C26FCFC4-15EA-B044-BAB9-C48D7CF9E72D}"/>
                </a:ext>
              </a:extLst>
            </p:cNvPr>
            <p:cNvSpPr txBox="1"/>
            <p:nvPr/>
          </p:nvSpPr>
          <p:spPr>
            <a:xfrm>
              <a:off x="10055016" y="5003575"/>
              <a:ext cx="1018227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JUNE</a:t>
              </a: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BB0B3F7B-9836-7B47-865C-D18BF252AB15}"/>
                </a:ext>
              </a:extLst>
            </p:cNvPr>
            <p:cNvSpPr txBox="1"/>
            <p:nvPr/>
          </p:nvSpPr>
          <p:spPr>
            <a:xfrm>
              <a:off x="8804924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BD2A31D-C1D3-9049-92D9-BB0E695548A5}"/>
                </a:ext>
              </a:extLst>
            </p:cNvPr>
            <p:cNvSpPr txBox="1"/>
            <p:nvPr/>
          </p:nvSpPr>
          <p:spPr>
            <a:xfrm>
              <a:off x="8755231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591" name="TextBox 590">
              <a:extLst>
                <a:ext uri="{FF2B5EF4-FFF2-40B4-BE49-F238E27FC236}">
                  <a16:creationId xmlns:a16="http://schemas.microsoft.com/office/drawing/2014/main" id="{5F9680F0-9F9C-384C-8137-2BEDBD088F8A}"/>
                </a:ext>
              </a:extLst>
            </p:cNvPr>
            <p:cNvSpPr txBox="1"/>
            <p:nvPr/>
          </p:nvSpPr>
          <p:spPr>
            <a:xfrm>
              <a:off x="8814542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592" name="TextBox 591">
              <a:extLst>
                <a:ext uri="{FF2B5EF4-FFF2-40B4-BE49-F238E27FC236}">
                  <a16:creationId xmlns:a16="http://schemas.microsoft.com/office/drawing/2014/main" id="{2D5FB913-84E1-D04E-87FB-B73F01D67B4B}"/>
                </a:ext>
              </a:extLst>
            </p:cNvPr>
            <p:cNvSpPr txBox="1"/>
            <p:nvPr/>
          </p:nvSpPr>
          <p:spPr>
            <a:xfrm>
              <a:off x="8755231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6FADD5EE-130A-0444-BD97-1FC4FF682906}"/>
                </a:ext>
              </a:extLst>
            </p:cNvPr>
            <p:cNvSpPr txBox="1"/>
            <p:nvPr/>
          </p:nvSpPr>
          <p:spPr>
            <a:xfrm>
              <a:off x="8755231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594" name="TextBox 593">
              <a:extLst>
                <a:ext uri="{FF2B5EF4-FFF2-40B4-BE49-F238E27FC236}">
                  <a16:creationId xmlns:a16="http://schemas.microsoft.com/office/drawing/2014/main" id="{47D51C1E-250C-6F48-B236-2DDA9C3AB7DF}"/>
                </a:ext>
              </a:extLst>
            </p:cNvPr>
            <p:cNvSpPr txBox="1"/>
            <p:nvPr/>
          </p:nvSpPr>
          <p:spPr>
            <a:xfrm>
              <a:off x="8755231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6DA1062E-B318-6F4A-8EDC-801E5345629D}"/>
                </a:ext>
              </a:extLst>
            </p:cNvPr>
            <p:cNvSpPr txBox="1"/>
            <p:nvPr/>
          </p:nvSpPr>
          <p:spPr>
            <a:xfrm>
              <a:off x="9287076" y="552586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070FE1FE-5992-D14E-AE23-BEC390347938}"/>
                </a:ext>
              </a:extLst>
            </p:cNvPr>
            <p:cNvSpPr txBox="1"/>
            <p:nvPr/>
          </p:nvSpPr>
          <p:spPr>
            <a:xfrm>
              <a:off x="9287878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BF9CD278-9B2B-5442-B6C2-01AF666E908A}"/>
                </a:ext>
              </a:extLst>
            </p:cNvPr>
            <p:cNvSpPr txBox="1"/>
            <p:nvPr/>
          </p:nvSpPr>
          <p:spPr>
            <a:xfrm>
              <a:off x="9347189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500D8932-976A-EC49-AE6C-BF1BA4D4AF91}"/>
                </a:ext>
              </a:extLst>
            </p:cNvPr>
            <p:cNvSpPr txBox="1"/>
            <p:nvPr/>
          </p:nvSpPr>
          <p:spPr>
            <a:xfrm>
              <a:off x="9287878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7207C006-05D2-C149-8642-1750E47DA375}"/>
                </a:ext>
              </a:extLst>
            </p:cNvPr>
            <p:cNvSpPr txBox="1"/>
            <p:nvPr/>
          </p:nvSpPr>
          <p:spPr>
            <a:xfrm>
              <a:off x="9287878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AE86D92C-5E2E-EE4B-8F28-01F1DDE2D297}"/>
                </a:ext>
              </a:extLst>
            </p:cNvPr>
            <p:cNvSpPr txBox="1"/>
            <p:nvPr/>
          </p:nvSpPr>
          <p:spPr>
            <a:xfrm>
              <a:off x="9287878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94A1A6B1-C318-E945-8260-D597C3A8BC03}"/>
                </a:ext>
              </a:extLst>
            </p:cNvPr>
            <p:cNvSpPr txBox="1"/>
            <p:nvPr/>
          </p:nvSpPr>
          <p:spPr>
            <a:xfrm>
              <a:off x="9864605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6A663CA7-CAA0-B949-836C-9AC34C0B72B5}"/>
                </a:ext>
              </a:extLst>
            </p:cNvPr>
            <p:cNvSpPr txBox="1"/>
            <p:nvPr/>
          </p:nvSpPr>
          <p:spPr>
            <a:xfrm>
              <a:off x="9820523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00790656-1C74-694D-9F84-52632AA64523}"/>
                </a:ext>
              </a:extLst>
            </p:cNvPr>
            <p:cNvSpPr txBox="1"/>
            <p:nvPr/>
          </p:nvSpPr>
          <p:spPr>
            <a:xfrm>
              <a:off x="9879834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32521BC1-E2B3-D042-899F-9980E1A08229}"/>
                </a:ext>
              </a:extLst>
            </p:cNvPr>
            <p:cNvSpPr txBox="1"/>
            <p:nvPr/>
          </p:nvSpPr>
          <p:spPr>
            <a:xfrm>
              <a:off x="9820523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0D08CAFA-0FF1-7E40-9009-745C1BAC9E70}"/>
                </a:ext>
              </a:extLst>
            </p:cNvPr>
            <p:cNvSpPr txBox="1"/>
            <p:nvPr/>
          </p:nvSpPr>
          <p:spPr>
            <a:xfrm>
              <a:off x="9820523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EE424EFE-1BFC-EE42-ADC6-96291823070E}"/>
                </a:ext>
              </a:extLst>
            </p:cNvPr>
            <p:cNvSpPr txBox="1"/>
            <p:nvPr/>
          </p:nvSpPr>
          <p:spPr>
            <a:xfrm>
              <a:off x="9820523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9635C961-1147-AD4C-BE84-E4E1DB2ABD93}"/>
                </a:ext>
              </a:extLst>
            </p:cNvPr>
            <p:cNvSpPr txBox="1"/>
            <p:nvPr/>
          </p:nvSpPr>
          <p:spPr>
            <a:xfrm>
              <a:off x="10338743" y="552586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A9CF6284-D198-7346-9C4C-B92142F7EC61}"/>
                </a:ext>
              </a:extLst>
            </p:cNvPr>
            <p:cNvSpPr txBox="1"/>
            <p:nvPr/>
          </p:nvSpPr>
          <p:spPr>
            <a:xfrm>
              <a:off x="10412480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D1DDEF80-C1CB-5E40-A8D7-2605D7699EC9}"/>
                </a:ext>
              </a:extLst>
            </p:cNvPr>
            <p:cNvSpPr txBox="1"/>
            <p:nvPr/>
          </p:nvSpPr>
          <p:spPr>
            <a:xfrm>
              <a:off x="10412480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3663EDE0-8515-7349-9673-D46E61D6FCE9}"/>
                </a:ext>
              </a:extLst>
            </p:cNvPr>
            <p:cNvSpPr txBox="1"/>
            <p:nvPr/>
          </p:nvSpPr>
          <p:spPr>
            <a:xfrm>
              <a:off x="10353169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3DD81702-17C0-154D-B18E-785A90DC6486}"/>
                </a:ext>
              </a:extLst>
            </p:cNvPr>
            <p:cNvSpPr txBox="1"/>
            <p:nvPr/>
          </p:nvSpPr>
          <p:spPr>
            <a:xfrm>
              <a:off x="10353169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ABAF7FD1-EDD3-754C-BE85-C41A429B994A}"/>
                </a:ext>
              </a:extLst>
            </p:cNvPr>
            <p:cNvSpPr txBox="1"/>
            <p:nvPr/>
          </p:nvSpPr>
          <p:spPr>
            <a:xfrm>
              <a:off x="10353169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B184F136-57CE-F543-A93D-631623F94C04}"/>
                </a:ext>
              </a:extLst>
            </p:cNvPr>
            <p:cNvSpPr txBox="1"/>
            <p:nvPr/>
          </p:nvSpPr>
          <p:spPr>
            <a:xfrm>
              <a:off x="10929897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7C082B0C-5EFC-5442-9DD8-87BA4B418F8F}"/>
                </a:ext>
              </a:extLst>
            </p:cNvPr>
            <p:cNvSpPr txBox="1"/>
            <p:nvPr/>
          </p:nvSpPr>
          <p:spPr>
            <a:xfrm>
              <a:off x="10945126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F7D0ADDE-3FDB-E24E-93D8-F2EC65D8D741}"/>
                </a:ext>
              </a:extLst>
            </p:cNvPr>
            <p:cNvSpPr txBox="1"/>
            <p:nvPr/>
          </p:nvSpPr>
          <p:spPr>
            <a:xfrm>
              <a:off x="10945126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9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CB8C97A2-7823-DF4E-A5B8-2F66E2967C36}"/>
                </a:ext>
              </a:extLst>
            </p:cNvPr>
            <p:cNvSpPr txBox="1"/>
            <p:nvPr/>
          </p:nvSpPr>
          <p:spPr>
            <a:xfrm>
              <a:off x="10885815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B0782233-E254-BF4F-B51B-E14BCDF6E537}"/>
                </a:ext>
              </a:extLst>
            </p:cNvPr>
            <p:cNvSpPr txBox="1"/>
            <p:nvPr/>
          </p:nvSpPr>
          <p:spPr>
            <a:xfrm>
              <a:off x="10885815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4766413E-975C-A44C-89A9-F3748B10F1AC}"/>
                </a:ext>
              </a:extLst>
            </p:cNvPr>
            <p:cNvSpPr txBox="1"/>
            <p:nvPr/>
          </p:nvSpPr>
          <p:spPr>
            <a:xfrm>
              <a:off x="10885815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1F4746E4-7ECD-E944-8249-3515BA118D8F}"/>
                </a:ext>
              </a:extLst>
            </p:cNvPr>
            <p:cNvSpPr txBox="1"/>
            <p:nvPr/>
          </p:nvSpPr>
          <p:spPr>
            <a:xfrm>
              <a:off x="11464948" y="552586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973D43A2-26B0-9C46-9D61-78B40923AFDA}"/>
                </a:ext>
              </a:extLst>
            </p:cNvPr>
            <p:cNvSpPr txBox="1"/>
            <p:nvPr/>
          </p:nvSpPr>
          <p:spPr>
            <a:xfrm>
              <a:off x="11477771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AEC520B4-0937-2144-8BA4-C568BFE782AB}"/>
                </a:ext>
              </a:extLst>
            </p:cNvPr>
            <p:cNvSpPr txBox="1"/>
            <p:nvPr/>
          </p:nvSpPr>
          <p:spPr>
            <a:xfrm>
              <a:off x="11418460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A73C56AA-F786-234B-AC2C-B56C3542E1F9}"/>
                </a:ext>
              </a:extLst>
            </p:cNvPr>
            <p:cNvSpPr txBox="1"/>
            <p:nvPr/>
          </p:nvSpPr>
          <p:spPr>
            <a:xfrm>
              <a:off x="1141846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0F5FE580-96C5-B14B-B131-9B936B486013}"/>
                </a:ext>
              </a:extLst>
            </p:cNvPr>
            <p:cNvSpPr txBox="1"/>
            <p:nvPr/>
          </p:nvSpPr>
          <p:spPr>
            <a:xfrm>
              <a:off x="1141846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89D569CD-10C1-E448-AF32-7E28CF725B9C}"/>
                </a:ext>
              </a:extLst>
            </p:cNvPr>
            <p:cNvSpPr txBox="1"/>
            <p:nvPr/>
          </p:nvSpPr>
          <p:spPr>
            <a:xfrm>
              <a:off x="11477771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47B177-FB7C-3C49-8547-9487F426310B}"/>
                </a:ext>
              </a:extLst>
            </p:cNvPr>
            <p:cNvSpPr txBox="1"/>
            <p:nvPr/>
          </p:nvSpPr>
          <p:spPr>
            <a:xfrm>
              <a:off x="12000803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1DCB4795-396C-FF49-BAB0-8700BF5C86A0}"/>
                </a:ext>
              </a:extLst>
            </p:cNvPr>
            <p:cNvSpPr txBox="1"/>
            <p:nvPr/>
          </p:nvSpPr>
          <p:spPr>
            <a:xfrm>
              <a:off x="12010421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63C2A94C-3984-CC46-B9E8-5B2508E0F7C3}"/>
                </a:ext>
              </a:extLst>
            </p:cNvPr>
            <p:cNvSpPr txBox="1"/>
            <p:nvPr/>
          </p:nvSpPr>
          <p:spPr>
            <a:xfrm>
              <a:off x="11951110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CAA82B30-C213-F744-AC9B-0128061B05D7}"/>
                </a:ext>
              </a:extLst>
            </p:cNvPr>
            <p:cNvSpPr txBox="1"/>
            <p:nvPr/>
          </p:nvSpPr>
          <p:spPr>
            <a:xfrm>
              <a:off x="1195111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9726751E-FE9D-4C44-82E1-DBD48734765C}"/>
                </a:ext>
              </a:extLst>
            </p:cNvPr>
            <p:cNvSpPr txBox="1"/>
            <p:nvPr/>
          </p:nvSpPr>
          <p:spPr>
            <a:xfrm>
              <a:off x="1195111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B56B99C8-0F84-9946-9A8F-14489789F6DE}"/>
                </a:ext>
              </a:extLst>
            </p:cNvPr>
            <p:cNvSpPr txBox="1"/>
            <p:nvPr/>
          </p:nvSpPr>
          <p:spPr>
            <a:xfrm>
              <a:off x="12010421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CFF6A5F8-E2B6-7445-965C-ACC70E8DFEAF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8832656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6264D836-CEE7-4442-B977-16D537C617A4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4883344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68342413-1B38-1C47-8F16-EDBE3627D4AB}"/>
                </a:ext>
              </a:extLst>
            </p:cNvPr>
            <p:cNvSpPr txBox="1"/>
            <p:nvPr/>
          </p:nvSpPr>
          <p:spPr>
            <a:xfrm>
              <a:off x="4904992" y="5003575"/>
              <a:ext cx="912430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MAY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58D1C633-1C56-8D42-AF46-0702E3D8673B}"/>
                </a:ext>
              </a:extLst>
            </p:cNvPr>
            <p:cNvSpPr txBox="1"/>
            <p:nvPr/>
          </p:nvSpPr>
          <p:spPr>
            <a:xfrm>
              <a:off x="3602004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38162AA-BC12-3542-B18C-0B5BDFDF0597}"/>
                </a:ext>
              </a:extLst>
            </p:cNvPr>
            <p:cNvSpPr txBox="1"/>
            <p:nvPr/>
          </p:nvSpPr>
          <p:spPr>
            <a:xfrm>
              <a:off x="3611622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9B475B4B-6EA2-024C-A5B6-8363F80F9B50}"/>
                </a:ext>
              </a:extLst>
            </p:cNvPr>
            <p:cNvSpPr txBox="1"/>
            <p:nvPr/>
          </p:nvSpPr>
          <p:spPr>
            <a:xfrm>
              <a:off x="3611622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DB70414-58BF-EA4B-9A24-AAE768E843DC}"/>
                </a:ext>
              </a:extLst>
            </p:cNvPr>
            <p:cNvSpPr txBox="1"/>
            <p:nvPr/>
          </p:nvSpPr>
          <p:spPr>
            <a:xfrm>
              <a:off x="3552311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32682A8A-B79A-434E-ACB6-8DFE91AC0C97}"/>
                </a:ext>
              </a:extLst>
            </p:cNvPr>
            <p:cNvSpPr txBox="1"/>
            <p:nvPr/>
          </p:nvSpPr>
          <p:spPr>
            <a:xfrm>
              <a:off x="3552311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EEDAE1D8-0501-C641-A623-531259692B41}"/>
                </a:ext>
              </a:extLst>
            </p:cNvPr>
            <p:cNvSpPr txBox="1"/>
            <p:nvPr/>
          </p:nvSpPr>
          <p:spPr>
            <a:xfrm>
              <a:off x="3552311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6C844C9-59E9-C046-BDEA-7CC10370AF78}"/>
                </a:ext>
              </a:extLst>
            </p:cNvPr>
            <p:cNvSpPr txBox="1"/>
            <p:nvPr/>
          </p:nvSpPr>
          <p:spPr>
            <a:xfrm>
              <a:off x="4084156" y="552586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2B5B8E4B-0499-824B-B7CD-E590095E32AF}"/>
                </a:ext>
              </a:extLst>
            </p:cNvPr>
            <p:cNvSpPr txBox="1"/>
            <p:nvPr/>
          </p:nvSpPr>
          <p:spPr>
            <a:xfrm>
              <a:off x="4144269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8EF4B352-663D-9047-8728-E2E6D98323B7}"/>
                </a:ext>
              </a:extLst>
            </p:cNvPr>
            <p:cNvSpPr txBox="1"/>
            <p:nvPr/>
          </p:nvSpPr>
          <p:spPr>
            <a:xfrm>
              <a:off x="4144269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E37BB17-AA6B-1047-B5C3-654C05D814C9}"/>
                </a:ext>
              </a:extLst>
            </p:cNvPr>
            <p:cNvSpPr txBox="1"/>
            <p:nvPr/>
          </p:nvSpPr>
          <p:spPr>
            <a:xfrm>
              <a:off x="4084958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68C1390-246C-1848-8C4C-6C639E3A3C7D}"/>
                </a:ext>
              </a:extLst>
            </p:cNvPr>
            <p:cNvSpPr txBox="1"/>
            <p:nvPr/>
          </p:nvSpPr>
          <p:spPr>
            <a:xfrm>
              <a:off x="4084958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0625C59E-3178-E248-8371-19E951451F57}"/>
                </a:ext>
              </a:extLst>
            </p:cNvPr>
            <p:cNvSpPr txBox="1"/>
            <p:nvPr/>
          </p:nvSpPr>
          <p:spPr>
            <a:xfrm>
              <a:off x="4084958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2C07C71B-8E21-554C-B037-72899D0889CF}"/>
                </a:ext>
              </a:extLst>
            </p:cNvPr>
            <p:cNvSpPr txBox="1"/>
            <p:nvPr/>
          </p:nvSpPr>
          <p:spPr>
            <a:xfrm>
              <a:off x="4661685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D382933-2E0E-D24A-8399-EA1024B91925}"/>
                </a:ext>
              </a:extLst>
            </p:cNvPr>
            <p:cNvSpPr txBox="1"/>
            <p:nvPr/>
          </p:nvSpPr>
          <p:spPr>
            <a:xfrm>
              <a:off x="4676914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1F79A1FA-5A46-D642-A861-BA31B0D30A24}"/>
                </a:ext>
              </a:extLst>
            </p:cNvPr>
            <p:cNvSpPr txBox="1"/>
            <p:nvPr/>
          </p:nvSpPr>
          <p:spPr>
            <a:xfrm>
              <a:off x="4617603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9912EB75-187F-E14A-8FEE-AE9211E7512E}"/>
                </a:ext>
              </a:extLst>
            </p:cNvPr>
            <p:cNvSpPr txBox="1"/>
            <p:nvPr/>
          </p:nvSpPr>
          <p:spPr>
            <a:xfrm>
              <a:off x="4617603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EAE0103F-4CC1-1441-95AB-9F687A6A1682}"/>
                </a:ext>
              </a:extLst>
            </p:cNvPr>
            <p:cNvSpPr txBox="1"/>
            <p:nvPr/>
          </p:nvSpPr>
          <p:spPr>
            <a:xfrm>
              <a:off x="4617603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6B7684B8-DBD9-9340-8325-ACB40334C5F1}"/>
                </a:ext>
              </a:extLst>
            </p:cNvPr>
            <p:cNvSpPr txBox="1"/>
            <p:nvPr/>
          </p:nvSpPr>
          <p:spPr>
            <a:xfrm>
              <a:off x="4617603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E9663F2-2D63-474A-B554-0DDB89F2C4B3}"/>
                </a:ext>
              </a:extLst>
            </p:cNvPr>
            <p:cNvSpPr txBox="1"/>
            <p:nvPr/>
          </p:nvSpPr>
          <p:spPr>
            <a:xfrm>
              <a:off x="5135823" y="552586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A9905459-AA84-8B41-9FA7-68144B9287D7}"/>
                </a:ext>
              </a:extLst>
            </p:cNvPr>
            <p:cNvSpPr txBox="1"/>
            <p:nvPr/>
          </p:nvSpPr>
          <p:spPr>
            <a:xfrm>
              <a:off x="5209560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918CA048-C462-3042-A82B-4B527222B7B0}"/>
                </a:ext>
              </a:extLst>
            </p:cNvPr>
            <p:cNvSpPr txBox="1"/>
            <p:nvPr/>
          </p:nvSpPr>
          <p:spPr>
            <a:xfrm>
              <a:off x="5150249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EDD96F3-2157-A249-B819-84F995255694}"/>
                </a:ext>
              </a:extLst>
            </p:cNvPr>
            <p:cNvSpPr txBox="1"/>
            <p:nvPr/>
          </p:nvSpPr>
          <p:spPr>
            <a:xfrm>
              <a:off x="5150249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FCF675B2-5993-8849-921A-0A68CC2CA212}"/>
                </a:ext>
              </a:extLst>
            </p:cNvPr>
            <p:cNvSpPr txBox="1"/>
            <p:nvPr/>
          </p:nvSpPr>
          <p:spPr>
            <a:xfrm>
              <a:off x="5150249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EAE4E538-E768-7647-A515-6112CE84839A}"/>
                </a:ext>
              </a:extLst>
            </p:cNvPr>
            <p:cNvSpPr txBox="1"/>
            <p:nvPr/>
          </p:nvSpPr>
          <p:spPr>
            <a:xfrm>
              <a:off x="5209560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F0E8149-D02B-0D48-8DF2-D24282E8D671}"/>
                </a:ext>
              </a:extLst>
            </p:cNvPr>
            <p:cNvSpPr txBox="1"/>
            <p:nvPr/>
          </p:nvSpPr>
          <p:spPr>
            <a:xfrm>
              <a:off x="5726977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0F24000E-35A5-F542-A52A-C3AC9F8D3E4F}"/>
                </a:ext>
              </a:extLst>
            </p:cNvPr>
            <p:cNvSpPr txBox="1"/>
            <p:nvPr/>
          </p:nvSpPr>
          <p:spPr>
            <a:xfrm>
              <a:off x="5742206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04A24A52-2321-514F-A697-D54467557822}"/>
                </a:ext>
              </a:extLst>
            </p:cNvPr>
            <p:cNvSpPr txBox="1"/>
            <p:nvPr/>
          </p:nvSpPr>
          <p:spPr>
            <a:xfrm>
              <a:off x="5682895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69FCA448-FB52-DD45-AF24-245C226C68A3}"/>
                </a:ext>
              </a:extLst>
            </p:cNvPr>
            <p:cNvSpPr txBox="1"/>
            <p:nvPr/>
          </p:nvSpPr>
          <p:spPr>
            <a:xfrm>
              <a:off x="5682895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B65D149C-2EE4-F245-AE1E-CBD13567577B}"/>
                </a:ext>
              </a:extLst>
            </p:cNvPr>
            <p:cNvSpPr txBox="1"/>
            <p:nvPr/>
          </p:nvSpPr>
          <p:spPr>
            <a:xfrm>
              <a:off x="5682895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EB59D738-3C0D-6740-8B74-02B97061AEBF}"/>
                </a:ext>
              </a:extLst>
            </p:cNvPr>
            <p:cNvSpPr txBox="1"/>
            <p:nvPr/>
          </p:nvSpPr>
          <p:spPr>
            <a:xfrm>
              <a:off x="5742206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3A9ECB83-E697-714A-B7CE-08A26C348B3F}"/>
                </a:ext>
              </a:extLst>
            </p:cNvPr>
            <p:cNvSpPr txBox="1"/>
            <p:nvPr/>
          </p:nvSpPr>
          <p:spPr>
            <a:xfrm>
              <a:off x="6262028" y="552586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BFA55FB4-F0AF-4A4F-9DD9-1CF0ACA2F1CA}"/>
                </a:ext>
              </a:extLst>
            </p:cNvPr>
            <p:cNvSpPr txBox="1"/>
            <p:nvPr/>
          </p:nvSpPr>
          <p:spPr>
            <a:xfrm>
              <a:off x="6274851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2B5D2600-53E2-AA47-A10C-A6E6E614045B}"/>
                </a:ext>
              </a:extLst>
            </p:cNvPr>
            <p:cNvSpPr txBox="1"/>
            <p:nvPr/>
          </p:nvSpPr>
          <p:spPr>
            <a:xfrm>
              <a:off x="6215540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45655C2D-966B-C543-B5AF-E95BA4ACB0FB}"/>
                </a:ext>
              </a:extLst>
            </p:cNvPr>
            <p:cNvSpPr txBox="1"/>
            <p:nvPr/>
          </p:nvSpPr>
          <p:spPr>
            <a:xfrm>
              <a:off x="621554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917379CB-3423-1445-8F00-603F4C0B61C7}"/>
                </a:ext>
              </a:extLst>
            </p:cNvPr>
            <p:cNvSpPr txBox="1"/>
            <p:nvPr/>
          </p:nvSpPr>
          <p:spPr>
            <a:xfrm>
              <a:off x="621554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A43B7F67-344E-5742-BAA2-413CE6929D9C}"/>
                </a:ext>
              </a:extLst>
            </p:cNvPr>
            <p:cNvSpPr txBox="1"/>
            <p:nvPr/>
          </p:nvSpPr>
          <p:spPr>
            <a:xfrm>
              <a:off x="6274851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2520004-9BC1-E349-B627-05B0482D33EA}"/>
                </a:ext>
              </a:extLst>
            </p:cNvPr>
            <p:cNvSpPr txBox="1"/>
            <p:nvPr/>
          </p:nvSpPr>
          <p:spPr>
            <a:xfrm>
              <a:off x="6797883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BFF07E4-60D7-7D42-87F8-542F02D0E86D}"/>
                </a:ext>
              </a:extLst>
            </p:cNvPr>
            <p:cNvSpPr txBox="1"/>
            <p:nvPr/>
          </p:nvSpPr>
          <p:spPr>
            <a:xfrm>
              <a:off x="6807501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1895658-CDF9-9A4E-AFB7-93D537015503}"/>
                </a:ext>
              </a:extLst>
            </p:cNvPr>
            <p:cNvSpPr txBox="1"/>
            <p:nvPr/>
          </p:nvSpPr>
          <p:spPr>
            <a:xfrm>
              <a:off x="6748190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035EA3C-67B2-764B-B0B3-F7CDC57208BB}"/>
                </a:ext>
              </a:extLst>
            </p:cNvPr>
            <p:cNvSpPr txBox="1"/>
            <p:nvPr/>
          </p:nvSpPr>
          <p:spPr>
            <a:xfrm>
              <a:off x="674819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D3175E86-7799-5E45-8A01-C9D641F33A38}"/>
                </a:ext>
              </a:extLst>
            </p:cNvPr>
            <p:cNvSpPr txBox="1"/>
            <p:nvPr/>
          </p:nvSpPr>
          <p:spPr>
            <a:xfrm>
              <a:off x="674819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34C911E1-FEF1-6541-9819-D58BDA9F7A40}"/>
                </a:ext>
              </a:extLst>
            </p:cNvPr>
            <p:cNvSpPr txBox="1"/>
            <p:nvPr/>
          </p:nvSpPr>
          <p:spPr>
            <a:xfrm>
              <a:off x="6807501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DC5CEB21-A244-274E-B1FD-383EAF597DFD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8832656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BFD92F1C-6BC5-9E4B-AFCE-494930DFF6E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4883344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9AC02B50-ABE3-4240-87D4-1852EA6940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0274" y="6471550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A81A964D-1EC7-9C41-9D6E-B474C2CA7E97}"/>
                </a:ext>
              </a:extLst>
            </p:cNvPr>
            <p:cNvSpPr txBox="1"/>
            <p:nvPr/>
          </p:nvSpPr>
          <p:spPr>
            <a:xfrm>
              <a:off x="15293678" y="5003575"/>
              <a:ext cx="95250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JULY</a:t>
              </a: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7D6A8543-3BFC-3947-AED9-1CFCA2EE89B3}"/>
                </a:ext>
              </a:extLst>
            </p:cNvPr>
            <p:cNvSpPr txBox="1"/>
            <p:nvPr/>
          </p:nvSpPr>
          <p:spPr>
            <a:xfrm>
              <a:off x="14010726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FA666B01-F0B6-E942-9CA7-0C9BDD1EA6D9}"/>
                </a:ext>
              </a:extLst>
            </p:cNvPr>
            <p:cNvSpPr txBox="1"/>
            <p:nvPr/>
          </p:nvSpPr>
          <p:spPr>
            <a:xfrm>
              <a:off x="13961033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4D1129D-BB18-B240-B338-E9D9F120D294}"/>
                </a:ext>
              </a:extLst>
            </p:cNvPr>
            <p:cNvSpPr txBox="1"/>
            <p:nvPr/>
          </p:nvSpPr>
          <p:spPr>
            <a:xfrm>
              <a:off x="14020344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155FF2BA-522D-FA4F-96ED-0DE0AD1813C1}"/>
                </a:ext>
              </a:extLst>
            </p:cNvPr>
            <p:cNvSpPr txBox="1"/>
            <p:nvPr/>
          </p:nvSpPr>
          <p:spPr>
            <a:xfrm>
              <a:off x="13961033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55091914-0D2A-D944-986F-D026313D4399}"/>
                </a:ext>
              </a:extLst>
            </p:cNvPr>
            <p:cNvSpPr txBox="1"/>
            <p:nvPr/>
          </p:nvSpPr>
          <p:spPr>
            <a:xfrm>
              <a:off x="13961033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C97ED86F-A44E-7144-9D71-88B03830336C}"/>
                </a:ext>
              </a:extLst>
            </p:cNvPr>
            <p:cNvSpPr txBox="1"/>
            <p:nvPr/>
          </p:nvSpPr>
          <p:spPr>
            <a:xfrm>
              <a:off x="13961033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A6FFFDBC-D951-AB46-9955-A77634669189}"/>
                </a:ext>
              </a:extLst>
            </p:cNvPr>
            <p:cNvSpPr txBox="1"/>
            <p:nvPr/>
          </p:nvSpPr>
          <p:spPr>
            <a:xfrm>
              <a:off x="14492878" y="552586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F77A3768-8F61-EB4F-94AA-43B0FD6F7785}"/>
                </a:ext>
              </a:extLst>
            </p:cNvPr>
            <p:cNvSpPr txBox="1"/>
            <p:nvPr/>
          </p:nvSpPr>
          <p:spPr>
            <a:xfrm>
              <a:off x="14493680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6AF42943-7F97-304A-8961-7E2889E94F61}"/>
                </a:ext>
              </a:extLst>
            </p:cNvPr>
            <p:cNvSpPr txBox="1"/>
            <p:nvPr/>
          </p:nvSpPr>
          <p:spPr>
            <a:xfrm>
              <a:off x="14552991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D1420F5D-AA66-5044-81B8-41852E020945}"/>
                </a:ext>
              </a:extLst>
            </p:cNvPr>
            <p:cNvSpPr txBox="1"/>
            <p:nvPr/>
          </p:nvSpPr>
          <p:spPr>
            <a:xfrm>
              <a:off x="1449368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B3FA734D-4B99-E044-834C-7744E662A9ED}"/>
                </a:ext>
              </a:extLst>
            </p:cNvPr>
            <p:cNvSpPr txBox="1"/>
            <p:nvPr/>
          </p:nvSpPr>
          <p:spPr>
            <a:xfrm>
              <a:off x="1449368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0CB6DD94-B90D-7242-9CEB-A517AEC15AAF}"/>
                </a:ext>
              </a:extLst>
            </p:cNvPr>
            <p:cNvSpPr txBox="1"/>
            <p:nvPr/>
          </p:nvSpPr>
          <p:spPr>
            <a:xfrm>
              <a:off x="14493680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FF17A0CC-5F55-8D46-86ED-2E880328D370}"/>
                </a:ext>
              </a:extLst>
            </p:cNvPr>
            <p:cNvSpPr txBox="1"/>
            <p:nvPr/>
          </p:nvSpPr>
          <p:spPr>
            <a:xfrm>
              <a:off x="15070407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162D7DCD-10CE-4B4B-B995-0F94BCA150B0}"/>
                </a:ext>
              </a:extLst>
            </p:cNvPr>
            <p:cNvSpPr txBox="1"/>
            <p:nvPr/>
          </p:nvSpPr>
          <p:spPr>
            <a:xfrm>
              <a:off x="15026325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35A258F7-EB63-7C4C-8BFC-8095E8013D56}"/>
                </a:ext>
              </a:extLst>
            </p:cNvPr>
            <p:cNvSpPr txBox="1"/>
            <p:nvPr/>
          </p:nvSpPr>
          <p:spPr>
            <a:xfrm>
              <a:off x="15085636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C380226A-1951-B145-9D0E-BD7B6DCB2D7A}"/>
                </a:ext>
              </a:extLst>
            </p:cNvPr>
            <p:cNvSpPr txBox="1"/>
            <p:nvPr/>
          </p:nvSpPr>
          <p:spPr>
            <a:xfrm>
              <a:off x="15026325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12</a:t>
              </a: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A0E70683-C748-594D-B2B6-FF69851B38A8}"/>
                </a:ext>
              </a:extLst>
            </p:cNvPr>
            <p:cNvSpPr txBox="1"/>
            <p:nvPr/>
          </p:nvSpPr>
          <p:spPr>
            <a:xfrm>
              <a:off x="15026325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C6927CB6-55E8-3C44-839B-B7C45CFCEDC1}"/>
                </a:ext>
              </a:extLst>
            </p:cNvPr>
            <p:cNvSpPr txBox="1"/>
            <p:nvPr/>
          </p:nvSpPr>
          <p:spPr>
            <a:xfrm>
              <a:off x="15026325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77352EE2-F60F-1241-968E-8C470A2DE216}"/>
                </a:ext>
              </a:extLst>
            </p:cNvPr>
            <p:cNvSpPr txBox="1"/>
            <p:nvPr/>
          </p:nvSpPr>
          <p:spPr>
            <a:xfrm>
              <a:off x="15544545" y="552586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9842C28-E67D-7B42-AAAE-23A706279DE6}"/>
                </a:ext>
              </a:extLst>
            </p:cNvPr>
            <p:cNvSpPr txBox="1"/>
            <p:nvPr/>
          </p:nvSpPr>
          <p:spPr>
            <a:xfrm>
              <a:off x="15558971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2995AFCD-7D9F-6B42-8E53-855BD45CF7B3}"/>
                </a:ext>
              </a:extLst>
            </p:cNvPr>
            <p:cNvSpPr txBox="1"/>
            <p:nvPr/>
          </p:nvSpPr>
          <p:spPr>
            <a:xfrm>
              <a:off x="15618282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DEBF20F1-0581-044C-9D43-43886921F2E5}"/>
                </a:ext>
              </a:extLst>
            </p:cNvPr>
            <p:cNvSpPr txBox="1"/>
            <p:nvPr/>
          </p:nvSpPr>
          <p:spPr>
            <a:xfrm>
              <a:off x="15558971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D817F40-7F4B-2440-8BB7-B3931A790CF0}"/>
                </a:ext>
              </a:extLst>
            </p:cNvPr>
            <p:cNvSpPr txBox="1"/>
            <p:nvPr/>
          </p:nvSpPr>
          <p:spPr>
            <a:xfrm>
              <a:off x="15558971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9506573F-0510-8744-8CE9-A2997A043596}"/>
                </a:ext>
              </a:extLst>
            </p:cNvPr>
            <p:cNvSpPr txBox="1"/>
            <p:nvPr/>
          </p:nvSpPr>
          <p:spPr>
            <a:xfrm>
              <a:off x="15558971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4EF3FA4F-64E3-3F41-87FE-2B99802A956B}"/>
                </a:ext>
              </a:extLst>
            </p:cNvPr>
            <p:cNvSpPr txBox="1"/>
            <p:nvPr/>
          </p:nvSpPr>
          <p:spPr>
            <a:xfrm>
              <a:off x="16135699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AC73EA87-C162-B84B-A439-CBD8A96699C9}"/>
                </a:ext>
              </a:extLst>
            </p:cNvPr>
            <p:cNvSpPr txBox="1"/>
            <p:nvPr/>
          </p:nvSpPr>
          <p:spPr>
            <a:xfrm>
              <a:off x="16091617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7E470037-3DE2-7E4A-B604-A6492CA1A9BA}"/>
                </a:ext>
              </a:extLst>
            </p:cNvPr>
            <p:cNvSpPr txBox="1"/>
            <p:nvPr/>
          </p:nvSpPr>
          <p:spPr>
            <a:xfrm>
              <a:off x="16150928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9F41112A-6318-7B4B-8AEF-82730811D49A}"/>
                </a:ext>
              </a:extLst>
            </p:cNvPr>
            <p:cNvSpPr txBox="1"/>
            <p:nvPr/>
          </p:nvSpPr>
          <p:spPr>
            <a:xfrm>
              <a:off x="16091617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B1BD9E90-5541-9D4A-871D-D44A53FEDF66}"/>
                </a:ext>
              </a:extLst>
            </p:cNvPr>
            <p:cNvSpPr txBox="1"/>
            <p:nvPr/>
          </p:nvSpPr>
          <p:spPr>
            <a:xfrm>
              <a:off x="16091617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A37CB453-3A04-3E46-B4F2-32CBE7C8A5F7}"/>
                </a:ext>
              </a:extLst>
            </p:cNvPr>
            <p:cNvSpPr txBox="1"/>
            <p:nvPr/>
          </p:nvSpPr>
          <p:spPr>
            <a:xfrm>
              <a:off x="16091617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2C132BB6-0B80-9244-971B-B3FB40588E4D}"/>
                </a:ext>
              </a:extLst>
            </p:cNvPr>
            <p:cNvSpPr txBox="1"/>
            <p:nvPr/>
          </p:nvSpPr>
          <p:spPr>
            <a:xfrm>
              <a:off x="16670750" y="552586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657F4344-407D-0E4A-BFBD-928D7F9B73E8}"/>
                </a:ext>
              </a:extLst>
            </p:cNvPr>
            <p:cNvSpPr txBox="1"/>
            <p:nvPr/>
          </p:nvSpPr>
          <p:spPr>
            <a:xfrm>
              <a:off x="16683573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077FC84A-1511-5543-9459-67DD0EFB1486}"/>
                </a:ext>
              </a:extLst>
            </p:cNvPr>
            <p:cNvSpPr txBox="1"/>
            <p:nvPr/>
          </p:nvSpPr>
          <p:spPr>
            <a:xfrm>
              <a:off x="16683573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0DA5CA64-B8EB-7C41-88C2-2969785C5486}"/>
                </a:ext>
              </a:extLst>
            </p:cNvPr>
            <p:cNvSpPr txBox="1"/>
            <p:nvPr/>
          </p:nvSpPr>
          <p:spPr>
            <a:xfrm>
              <a:off x="16624262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67263DEF-1903-0849-AB02-4977973066D1}"/>
                </a:ext>
              </a:extLst>
            </p:cNvPr>
            <p:cNvSpPr txBox="1"/>
            <p:nvPr/>
          </p:nvSpPr>
          <p:spPr>
            <a:xfrm>
              <a:off x="16624262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867B6BDA-3103-A441-B351-67C062058FA3}"/>
                </a:ext>
              </a:extLst>
            </p:cNvPr>
            <p:cNvSpPr txBox="1"/>
            <p:nvPr/>
          </p:nvSpPr>
          <p:spPr>
            <a:xfrm>
              <a:off x="16624262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5B3C0C77-5782-7745-A9E9-D87270E7835A}"/>
                </a:ext>
              </a:extLst>
            </p:cNvPr>
            <p:cNvSpPr txBox="1"/>
            <p:nvPr/>
          </p:nvSpPr>
          <p:spPr>
            <a:xfrm>
              <a:off x="17206605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CEE6B5B2-4458-924D-BF63-1929B1E0ED7E}"/>
                </a:ext>
              </a:extLst>
            </p:cNvPr>
            <p:cNvSpPr txBox="1"/>
            <p:nvPr/>
          </p:nvSpPr>
          <p:spPr>
            <a:xfrm>
              <a:off x="17216223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12BFC256-A9EE-2D42-BA9A-278360789385}"/>
                </a:ext>
              </a:extLst>
            </p:cNvPr>
            <p:cNvSpPr txBox="1"/>
            <p:nvPr/>
          </p:nvSpPr>
          <p:spPr>
            <a:xfrm>
              <a:off x="17216223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1DE80C09-5366-B249-BC33-9943CE8B50C5}"/>
                </a:ext>
              </a:extLst>
            </p:cNvPr>
            <p:cNvSpPr txBox="1"/>
            <p:nvPr/>
          </p:nvSpPr>
          <p:spPr>
            <a:xfrm>
              <a:off x="17156912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D7708B74-8240-844D-9F9D-C1FCBBBFDC0F}"/>
                </a:ext>
              </a:extLst>
            </p:cNvPr>
            <p:cNvSpPr txBox="1"/>
            <p:nvPr/>
          </p:nvSpPr>
          <p:spPr>
            <a:xfrm>
              <a:off x="17156912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E4026EC8-DDEE-A94B-A3DE-C1A7CC4F879D}"/>
                </a:ext>
              </a:extLst>
            </p:cNvPr>
            <p:cNvSpPr txBox="1"/>
            <p:nvPr/>
          </p:nvSpPr>
          <p:spPr>
            <a:xfrm>
              <a:off x="17156912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cxnSp>
          <p:nvCxnSpPr>
            <p:cNvPr id="1117" name="Straight Connector 1116">
              <a:extLst>
                <a:ext uri="{FF2B5EF4-FFF2-40B4-BE49-F238E27FC236}">
                  <a16:creationId xmlns:a16="http://schemas.microsoft.com/office/drawing/2014/main" id="{144BC9E7-041E-9543-A763-3EE46DA38D3E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8832656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Connector 1117">
              <a:extLst>
                <a:ext uri="{FF2B5EF4-FFF2-40B4-BE49-F238E27FC236}">
                  <a16:creationId xmlns:a16="http://schemas.microsoft.com/office/drawing/2014/main" id="{2CB9764E-68D4-AA44-933A-A463FAC91537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4883344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07D15FB6-2C84-4D4A-954D-EBCE6C3A4116}"/>
                </a:ext>
              </a:extLst>
            </p:cNvPr>
            <p:cNvSpPr txBox="1"/>
            <p:nvPr/>
          </p:nvSpPr>
          <p:spPr>
            <a:xfrm>
              <a:off x="13961033" y="839550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8C3663-0882-9D48-82F3-DD3373EF378A}"/>
                </a:ext>
              </a:extLst>
            </p:cNvPr>
            <p:cNvSpPr txBox="1"/>
            <p:nvPr/>
          </p:nvSpPr>
          <p:spPr>
            <a:xfrm>
              <a:off x="14552991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9472D950-979D-4648-B634-24BCAB4347E6}"/>
                </a:ext>
              </a:extLst>
            </p:cNvPr>
            <p:cNvSpPr txBox="1"/>
            <p:nvPr/>
          </p:nvSpPr>
          <p:spPr>
            <a:xfrm>
              <a:off x="15085636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D54823AA-3FE9-0D4F-A152-D2CF1EDAE76F}"/>
                </a:ext>
              </a:extLst>
            </p:cNvPr>
            <p:cNvSpPr txBox="1"/>
            <p:nvPr/>
          </p:nvSpPr>
          <p:spPr>
            <a:xfrm>
              <a:off x="15618282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7A0CA6F-2F76-6D44-8210-B9CAAD90AC88}"/>
                </a:ext>
              </a:extLst>
            </p:cNvPr>
            <p:cNvSpPr txBox="1"/>
            <p:nvPr/>
          </p:nvSpPr>
          <p:spPr>
            <a:xfrm>
              <a:off x="16150928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213724A0-0D17-CB40-8001-8E669F978F07}"/>
                </a:ext>
              </a:extLst>
            </p:cNvPr>
            <p:cNvSpPr txBox="1"/>
            <p:nvPr/>
          </p:nvSpPr>
          <p:spPr>
            <a:xfrm>
              <a:off x="16683573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25" name="TextBox 1124">
              <a:extLst>
                <a:ext uri="{FF2B5EF4-FFF2-40B4-BE49-F238E27FC236}">
                  <a16:creationId xmlns:a16="http://schemas.microsoft.com/office/drawing/2014/main" id="{A7CF8E62-EE28-DC41-B432-0A2F5A19FCF0}"/>
                </a:ext>
              </a:extLst>
            </p:cNvPr>
            <p:cNvSpPr txBox="1"/>
            <p:nvPr/>
          </p:nvSpPr>
          <p:spPr>
            <a:xfrm>
              <a:off x="17216223" y="839550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EDC0AC0C-619B-CC43-8BD8-D0F61D6CDD42}"/>
                </a:ext>
              </a:extLst>
            </p:cNvPr>
            <p:cNvSpPr txBox="1"/>
            <p:nvPr/>
          </p:nvSpPr>
          <p:spPr>
            <a:xfrm>
              <a:off x="20206788" y="5003575"/>
              <a:ext cx="1526380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AUGUST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7BBA2E38-7055-FA43-8901-B8A85D4BE463}"/>
                </a:ext>
              </a:extLst>
            </p:cNvPr>
            <p:cNvSpPr txBox="1"/>
            <p:nvPr/>
          </p:nvSpPr>
          <p:spPr>
            <a:xfrm>
              <a:off x="19210771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37C690F0-7945-7A46-865D-1866B1A7B4B1}"/>
                </a:ext>
              </a:extLst>
            </p:cNvPr>
            <p:cNvSpPr txBox="1"/>
            <p:nvPr/>
          </p:nvSpPr>
          <p:spPr>
            <a:xfrm>
              <a:off x="19161078" y="605664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B51C4B8A-715C-4F4A-88BE-FB5DFA7CE740}"/>
                </a:ext>
              </a:extLst>
            </p:cNvPr>
            <p:cNvSpPr txBox="1"/>
            <p:nvPr/>
          </p:nvSpPr>
          <p:spPr>
            <a:xfrm>
              <a:off x="19220389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C720E0BA-79F9-5B41-BDCD-7A86B0EB9237}"/>
                </a:ext>
              </a:extLst>
            </p:cNvPr>
            <p:cNvSpPr txBox="1"/>
            <p:nvPr/>
          </p:nvSpPr>
          <p:spPr>
            <a:xfrm>
              <a:off x="19161078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416ECCA5-DB89-F143-B76D-02A01A5A3B04}"/>
                </a:ext>
              </a:extLst>
            </p:cNvPr>
            <p:cNvSpPr txBox="1"/>
            <p:nvPr/>
          </p:nvSpPr>
          <p:spPr>
            <a:xfrm>
              <a:off x="19161078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E37F6DEB-EDCE-CE43-9EC9-37B571CB258E}"/>
                </a:ext>
              </a:extLst>
            </p:cNvPr>
            <p:cNvSpPr txBox="1"/>
            <p:nvPr/>
          </p:nvSpPr>
          <p:spPr>
            <a:xfrm>
              <a:off x="19161078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718D0937-1ABF-E045-ABE1-D86FF8120D64}"/>
                </a:ext>
              </a:extLst>
            </p:cNvPr>
            <p:cNvSpPr txBox="1"/>
            <p:nvPr/>
          </p:nvSpPr>
          <p:spPr>
            <a:xfrm>
              <a:off x="19692923" y="552586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09A43C37-CF23-714B-8C06-CBF98786B668}"/>
                </a:ext>
              </a:extLst>
            </p:cNvPr>
            <p:cNvSpPr txBox="1"/>
            <p:nvPr/>
          </p:nvSpPr>
          <p:spPr>
            <a:xfrm>
              <a:off x="19753036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292706FA-2F59-4240-871A-768E2AF58D1A}"/>
                </a:ext>
              </a:extLst>
            </p:cNvPr>
            <p:cNvSpPr txBox="1"/>
            <p:nvPr/>
          </p:nvSpPr>
          <p:spPr>
            <a:xfrm>
              <a:off x="19753036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6677F92A-F667-AB40-ABD1-D895EC5178B7}"/>
                </a:ext>
              </a:extLst>
            </p:cNvPr>
            <p:cNvSpPr txBox="1"/>
            <p:nvPr/>
          </p:nvSpPr>
          <p:spPr>
            <a:xfrm>
              <a:off x="19693725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817E8FD9-4597-314E-8B2D-D3B6708417DB}"/>
                </a:ext>
              </a:extLst>
            </p:cNvPr>
            <p:cNvSpPr txBox="1"/>
            <p:nvPr/>
          </p:nvSpPr>
          <p:spPr>
            <a:xfrm>
              <a:off x="19693725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140" name="TextBox 1139">
              <a:extLst>
                <a:ext uri="{FF2B5EF4-FFF2-40B4-BE49-F238E27FC236}">
                  <a16:creationId xmlns:a16="http://schemas.microsoft.com/office/drawing/2014/main" id="{F5B5BD51-C158-DE42-84A3-46BC1CA55796}"/>
                </a:ext>
              </a:extLst>
            </p:cNvPr>
            <p:cNvSpPr txBox="1"/>
            <p:nvPr/>
          </p:nvSpPr>
          <p:spPr>
            <a:xfrm>
              <a:off x="19693725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CAE31FB2-BF37-244A-B0ED-FEB01AF7B287}"/>
                </a:ext>
              </a:extLst>
            </p:cNvPr>
            <p:cNvSpPr txBox="1"/>
            <p:nvPr/>
          </p:nvSpPr>
          <p:spPr>
            <a:xfrm>
              <a:off x="20270452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142" name="TextBox 1141">
              <a:extLst>
                <a:ext uri="{FF2B5EF4-FFF2-40B4-BE49-F238E27FC236}">
                  <a16:creationId xmlns:a16="http://schemas.microsoft.com/office/drawing/2014/main" id="{E9DD30F3-6CF6-824A-980B-F52781A3C115}"/>
                </a:ext>
              </a:extLst>
            </p:cNvPr>
            <p:cNvSpPr txBox="1"/>
            <p:nvPr/>
          </p:nvSpPr>
          <p:spPr>
            <a:xfrm>
              <a:off x="20285681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A502E1C8-51A0-DD4B-8D18-1D33E70D57A4}"/>
                </a:ext>
              </a:extLst>
            </p:cNvPr>
            <p:cNvSpPr txBox="1"/>
            <p:nvPr/>
          </p:nvSpPr>
          <p:spPr>
            <a:xfrm>
              <a:off x="20285681" y="652405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D852608C-F6A0-0C41-8B5E-98A2B1D0A668}"/>
                </a:ext>
              </a:extLst>
            </p:cNvPr>
            <p:cNvSpPr txBox="1"/>
            <p:nvPr/>
          </p:nvSpPr>
          <p:spPr>
            <a:xfrm>
              <a:off x="20226370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9EF2F1C8-8AC2-BC43-A0FA-0A63225F4855}"/>
                </a:ext>
              </a:extLst>
            </p:cNvPr>
            <p:cNvSpPr txBox="1"/>
            <p:nvPr/>
          </p:nvSpPr>
          <p:spPr>
            <a:xfrm>
              <a:off x="20226370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622DA383-2D2D-8D41-9A53-C0B65A8AB5F4}"/>
                </a:ext>
              </a:extLst>
            </p:cNvPr>
            <p:cNvSpPr txBox="1"/>
            <p:nvPr/>
          </p:nvSpPr>
          <p:spPr>
            <a:xfrm>
              <a:off x="20226370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2AEDB9A9-9440-BF44-A63A-8E716EEE64B7}"/>
                </a:ext>
              </a:extLst>
            </p:cNvPr>
            <p:cNvSpPr txBox="1"/>
            <p:nvPr/>
          </p:nvSpPr>
          <p:spPr>
            <a:xfrm>
              <a:off x="20744590" y="552586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7EA2732C-39D9-D641-898E-14BA13395336}"/>
                </a:ext>
              </a:extLst>
            </p:cNvPr>
            <p:cNvSpPr txBox="1"/>
            <p:nvPr/>
          </p:nvSpPr>
          <p:spPr>
            <a:xfrm>
              <a:off x="20818327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74B56443-A817-8044-A5BD-3E29C434D7BF}"/>
                </a:ext>
              </a:extLst>
            </p:cNvPr>
            <p:cNvSpPr txBox="1"/>
            <p:nvPr/>
          </p:nvSpPr>
          <p:spPr>
            <a:xfrm>
              <a:off x="20759016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43A434A7-F9A0-464D-A1A1-DE59FEEBEBEC}"/>
                </a:ext>
              </a:extLst>
            </p:cNvPr>
            <p:cNvSpPr txBox="1"/>
            <p:nvPr/>
          </p:nvSpPr>
          <p:spPr>
            <a:xfrm>
              <a:off x="20759016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17</a:t>
              </a:r>
            </a:p>
          </p:txBody>
        </p:sp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50810AF7-F01F-A347-8CDF-6EF92F18810C}"/>
                </a:ext>
              </a:extLst>
            </p:cNvPr>
            <p:cNvSpPr txBox="1"/>
            <p:nvPr/>
          </p:nvSpPr>
          <p:spPr>
            <a:xfrm>
              <a:off x="20759016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C10A4988-D9A4-9046-B01C-4C2923D53902}"/>
                </a:ext>
              </a:extLst>
            </p:cNvPr>
            <p:cNvSpPr txBox="1"/>
            <p:nvPr/>
          </p:nvSpPr>
          <p:spPr>
            <a:xfrm>
              <a:off x="20759016" y="79262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28ACB887-9A44-3D4B-8445-86C194C05951}"/>
                </a:ext>
              </a:extLst>
            </p:cNvPr>
            <p:cNvSpPr txBox="1"/>
            <p:nvPr/>
          </p:nvSpPr>
          <p:spPr>
            <a:xfrm>
              <a:off x="21335744" y="5525861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D778B54B-F93C-AE44-A01F-1CF0C53D24B8}"/>
                </a:ext>
              </a:extLst>
            </p:cNvPr>
            <p:cNvSpPr txBox="1"/>
            <p:nvPr/>
          </p:nvSpPr>
          <p:spPr>
            <a:xfrm>
              <a:off x="21350973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5" name="TextBox 1154">
              <a:extLst>
                <a:ext uri="{FF2B5EF4-FFF2-40B4-BE49-F238E27FC236}">
                  <a16:creationId xmlns:a16="http://schemas.microsoft.com/office/drawing/2014/main" id="{A07BF813-7939-F245-94CC-5ACE9ED4656F}"/>
                </a:ext>
              </a:extLst>
            </p:cNvPr>
            <p:cNvSpPr txBox="1"/>
            <p:nvPr/>
          </p:nvSpPr>
          <p:spPr>
            <a:xfrm>
              <a:off x="21291662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378359B8-6F4B-424D-B5D3-579297528988}"/>
                </a:ext>
              </a:extLst>
            </p:cNvPr>
            <p:cNvSpPr txBox="1"/>
            <p:nvPr/>
          </p:nvSpPr>
          <p:spPr>
            <a:xfrm>
              <a:off x="21291662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157" name="TextBox 1156">
              <a:extLst>
                <a:ext uri="{FF2B5EF4-FFF2-40B4-BE49-F238E27FC236}">
                  <a16:creationId xmlns:a16="http://schemas.microsoft.com/office/drawing/2014/main" id="{F9BB4AE6-9017-654D-A980-52479C7BC4AE}"/>
                </a:ext>
              </a:extLst>
            </p:cNvPr>
            <p:cNvSpPr txBox="1"/>
            <p:nvPr/>
          </p:nvSpPr>
          <p:spPr>
            <a:xfrm>
              <a:off x="21291662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C4A377D9-03F8-5642-B0B9-3B38890AFD0B}"/>
                </a:ext>
              </a:extLst>
            </p:cNvPr>
            <p:cNvSpPr txBox="1"/>
            <p:nvPr/>
          </p:nvSpPr>
          <p:spPr>
            <a:xfrm>
              <a:off x="21350973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9A7D0B91-F016-A942-8C28-FF0118743A34}"/>
                </a:ext>
              </a:extLst>
            </p:cNvPr>
            <p:cNvSpPr txBox="1"/>
            <p:nvPr/>
          </p:nvSpPr>
          <p:spPr>
            <a:xfrm>
              <a:off x="21870795" y="552586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629D92B3-1AD7-7744-920D-FB8DE819BF3C}"/>
                </a:ext>
              </a:extLst>
            </p:cNvPr>
            <p:cNvSpPr txBox="1"/>
            <p:nvPr/>
          </p:nvSpPr>
          <p:spPr>
            <a:xfrm>
              <a:off x="21883618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61" name="TextBox 1160">
              <a:extLst>
                <a:ext uri="{FF2B5EF4-FFF2-40B4-BE49-F238E27FC236}">
                  <a16:creationId xmlns:a16="http://schemas.microsoft.com/office/drawing/2014/main" id="{053A30F7-E691-AD47-BF20-C99B12E0090C}"/>
                </a:ext>
              </a:extLst>
            </p:cNvPr>
            <p:cNvSpPr txBox="1"/>
            <p:nvPr/>
          </p:nvSpPr>
          <p:spPr>
            <a:xfrm>
              <a:off x="21824307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D1664197-9B56-3C46-98D5-FA1418E6CA16}"/>
                </a:ext>
              </a:extLst>
            </p:cNvPr>
            <p:cNvSpPr txBox="1"/>
            <p:nvPr/>
          </p:nvSpPr>
          <p:spPr>
            <a:xfrm>
              <a:off x="21824307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EF76ED17-5A8E-E741-8F75-6DB413F58BA3}"/>
                </a:ext>
              </a:extLst>
            </p:cNvPr>
            <p:cNvSpPr txBox="1"/>
            <p:nvPr/>
          </p:nvSpPr>
          <p:spPr>
            <a:xfrm>
              <a:off x="21824307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39EE4477-19C9-C34E-95C1-91D71239ADA9}"/>
                </a:ext>
              </a:extLst>
            </p:cNvPr>
            <p:cNvSpPr txBox="1"/>
            <p:nvPr/>
          </p:nvSpPr>
          <p:spPr>
            <a:xfrm>
              <a:off x="21883618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C1BA623D-054A-3243-966C-84A5ADD89073}"/>
                </a:ext>
              </a:extLst>
            </p:cNvPr>
            <p:cNvSpPr txBox="1"/>
            <p:nvPr/>
          </p:nvSpPr>
          <p:spPr>
            <a:xfrm>
              <a:off x="22406650" y="5525861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210" name="TextBox 1209">
              <a:extLst>
                <a:ext uri="{FF2B5EF4-FFF2-40B4-BE49-F238E27FC236}">
                  <a16:creationId xmlns:a16="http://schemas.microsoft.com/office/drawing/2014/main" id="{5BE70C5C-FEB3-CA40-A7AD-B33E930E7FB4}"/>
                </a:ext>
              </a:extLst>
            </p:cNvPr>
            <p:cNvSpPr txBox="1"/>
            <p:nvPr/>
          </p:nvSpPr>
          <p:spPr>
            <a:xfrm>
              <a:off x="22416268" y="605664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A3C7ADC5-D34E-2B48-8A5F-6672FC326F02}"/>
                </a:ext>
              </a:extLst>
            </p:cNvPr>
            <p:cNvSpPr txBox="1"/>
            <p:nvPr/>
          </p:nvSpPr>
          <p:spPr>
            <a:xfrm>
              <a:off x="22356957" y="652405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41D5ABE9-4C40-CE4E-B399-61B7CC3395B6}"/>
                </a:ext>
              </a:extLst>
            </p:cNvPr>
            <p:cNvSpPr txBox="1"/>
            <p:nvPr/>
          </p:nvSpPr>
          <p:spPr>
            <a:xfrm>
              <a:off x="22356957" y="699146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43F43B49-6CA3-E649-8B9A-9846EF132419}"/>
                </a:ext>
              </a:extLst>
            </p:cNvPr>
            <p:cNvSpPr txBox="1"/>
            <p:nvPr/>
          </p:nvSpPr>
          <p:spPr>
            <a:xfrm>
              <a:off x="22356957" y="745886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16" name="TextBox 1215">
              <a:extLst>
                <a:ext uri="{FF2B5EF4-FFF2-40B4-BE49-F238E27FC236}">
                  <a16:creationId xmlns:a16="http://schemas.microsoft.com/office/drawing/2014/main" id="{0C363F62-B02D-AF4D-83E8-12BB050AE4C4}"/>
                </a:ext>
              </a:extLst>
            </p:cNvPr>
            <p:cNvSpPr txBox="1"/>
            <p:nvPr/>
          </p:nvSpPr>
          <p:spPr>
            <a:xfrm>
              <a:off x="22416268" y="792627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cxnSp>
          <p:nvCxnSpPr>
            <p:cNvPr id="1217" name="Straight Connector 1216">
              <a:extLst>
                <a:ext uri="{FF2B5EF4-FFF2-40B4-BE49-F238E27FC236}">
                  <a16:creationId xmlns:a16="http://schemas.microsoft.com/office/drawing/2014/main" id="{23816276-B5B0-FE4E-A308-46586F07C414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8832656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Connector 1217">
              <a:extLst>
                <a:ext uri="{FF2B5EF4-FFF2-40B4-BE49-F238E27FC236}">
                  <a16:creationId xmlns:a16="http://schemas.microsoft.com/office/drawing/2014/main" id="{C4744F09-6641-DC4A-8DB7-39423D888B9F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4883344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381D79-1B52-EF46-83B1-A4566A92B440}"/>
              </a:ext>
            </a:extLst>
          </p:cNvPr>
          <p:cNvGrpSpPr/>
          <p:nvPr/>
        </p:nvGrpSpPr>
        <p:grpSpPr>
          <a:xfrm>
            <a:off x="3474354" y="9018649"/>
            <a:ext cx="19382471" cy="3949312"/>
            <a:chOff x="3474354" y="9018649"/>
            <a:chExt cx="19382471" cy="3949312"/>
          </a:xfrm>
        </p:grpSpPr>
        <p:sp>
          <p:nvSpPr>
            <p:cNvPr id="681" name="TextBox 680">
              <a:extLst>
                <a:ext uri="{FF2B5EF4-FFF2-40B4-BE49-F238E27FC236}">
                  <a16:creationId xmlns:a16="http://schemas.microsoft.com/office/drawing/2014/main" id="{C08754C0-F992-6B4B-ACE2-736DA3CA8326}"/>
                </a:ext>
              </a:extLst>
            </p:cNvPr>
            <p:cNvSpPr txBox="1"/>
            <p:nvPr/>
          </p:nvSpPr>
          <p:spPr>
            <a:xfrm>
              <a:off x="4355965" y="9138880"/>
              <a:ext cx="2010487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SEPTEMBER</a:t>
              </a:r>
            </a:p>
          </p:txBody>
        </p: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E61722C5-EDD7-314A-8B38-C76D8CF44A5C}"/>
                </a:ext>
              </a:extLst>
            </p:cNvPr>
            <p:cNvSpPr txBox="1"/>
            <p:nvPr/>
          </p:nvSpPr>
          <p:spPr>
            <a:xfrm>
              <a:off x="3602004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8D45BBDC-FE3D-AB44-8D54-078DDE275911}"/>
                </a:ext>
              </a:extLst>
            </p:cNvPr>
            <p:cNvSpPr txBox="1"/>
            <p:nvPr/>
          </p:nvSpPr>
          <p:spPr>
            <a:xfrm>
              <a:off x="3552311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FFF9DF09-FCAD-CF4D-959D-129A0814EAE4}"/>
                </a:ext>
              </a:extLst>
            </p:cNvPr>
            <p:cNvSpPr txBox="1"/>
            <p:nvPr/>
          </p:nvSpPr>
          <p:spPr>
            <a:xfrm>
              <a:off x="3611622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CC1266AE-0D5F-254D-A5FA-84F4F821F5BD}"/>
                </a:ext>
              </a:extLst>
            </p:cNvPr>
            <p:cNvSpPr txBox="1"/>
            <p:nvPr/>
          </p:nvSpPr>
          <p:spPr>
            <a:xfrm>
              <a:off x="3552311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0CD23F95-196E-9544-A370-B853C04BA5A4}"/>
                </a:ext>
              </a:extLst>
            </p:cNvPr>
            <p:cNvSpPr txBox="1"/>
            <p:nvPr/>
          </p:nvSpPr>
          <p:spPr>
            <a:xfrm>
              <a:off x="3552311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0A96C209-FE4A-AC45-B553-509425935298}"/>
                </a:ext>
              </a:extLst>
            </p:cNvPr>
            <p:cNvSpPr txBox="1"/>
            <p:nvPr/>
          </p:nvSpPr>
          <p:spPr>
            <a:xfrm>
              <a:off x="3552311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DE59D5AC-5F37-3E42-9688-FCA0A595558F}"/>
                </a:ext>
              </a:extLst>
            </p:cNvPr>
            <p:cNvSpPr txBox="1"/>
            <p:nvPr/>
          </p:nvSpPr>
          <p:spPr>
            <a:xfrm>
              <a:off x="4084156" y="966116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689" name="TextBox 688">
              <a:extLst>
                <a:ext uri="{FF2B5EF4-FFF2-40B4-BE49-F238E27FC236}">
                  <a16:creationId xmlns:a16="http://schemas.microsoft.com/office/drawing/2014/main" id="{F28DB7CA-F3C4-1F4B-AD1F-F6509599A5B3}"/>
                </a:ext>
              </a:extLst>
            </p:cNvPr>
            <p:cNvSpPr txBox="1"/>
            <p:nvPr/>
          </p:nvSpPr>
          <p:spPr>
            <a:xfrm>
              <a:off x="4084958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690" name="TextBox 689">
              <a:extLst>
                <a:ext uri="{FF2B5EF4-FFF2-40B4-BE49-F238E27FC236}">
                  <a16:creationId xmlns:a16="http://schemas.microsoft.com/office/drawing/2014/main" id="{8AAFCB25-4608-5446-84DF-6F3055082F2D}"/>
                </a:ext>
              </a:extLst>
            </p:cNvPr>
            <p:cNvSpPr txBox="1"/>
            <p:nvPr/>
          </p:nvSpPr>
          <p:spPr>
            <a:xfrm>
              <a:off x="4144269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0C0EE4BB-6A9D-014E-B0E8-7F6029BD538E}"/>
                </a:ext>
              </a:extLst>
            </p:cNvPr>
            <p:cNvSpPr txBox="1"/>
            <p:nvPr/>
          </p:nvSpPr>
          <p:spPr>
            <a:xfrm>
              <a:off x="4084958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B1A2CC84-229C-5447-A335-678A4BEFD825}"/>
                </a:ext>
              </a:extLst>
            </p:cNvPr>
            <p:cNvSpPr txBox="1"/>
            <p:nvPr/>
          </p:nvSpPr>
          <p:spPr>
            <a:xfrm>
              <a:off x="4084958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693" name="TextBox 692">
              <a:extLst>
                <a:ext uri="{FF2B5EF4-FFF2-40B4-BE49-F238E27FC236}">
                  <a16:creationId xmlns:a16="http://schemas.microsoft.com/office/drawing/2014/main" id="{7D44BC74-F154-394B-80FD-E92F18C11154}"/>
                </a:ext>
              </a:extLst>
            </p:cNvPr>
            <p:cNvSpPr txBox="1"/>
            <p:nvPr/>
          </p:nvSpPr>
          <p:spPr>
            <a:xfrm>
              <a:off x="4084958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694" name="TextBox 693">
              <a:extLst>
                <a:ext uri="{FF2B5EF4-FFF2-40B4-BE49-F238E27FC236}">
                  <a16:creationId xmlns:a16="http://schemas.microsoft.com/office/drawing/2014/main" id="{6C0E1C69-5E78-8149-B5C4-0CDF30A0C672}"/>
                </a:ext>
              </a:extLst>
            </p:cNvPr>
            <p:cNvSpPr txBox="1"/>
            <p:nvPr/>
          </p:nvSpPr>
          <p:spPr>
            <a:xfrm>
              <a:off x="4661685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95" name="TextBox 694">
              <a:extLst>
                <a:ext uri="{FF2B5EF4-FFF2-40B4-BE49-F238E27FC236}">
                  <a16:creationId xmlns:a16="http://schemas.microsoft.com/office/drawing/2014/main" id="{1E314B68-6B70-874D-A142-C64AF5ECC7FC}"/>
                </a:ext>
              </a:extLst>
            </p:cNvPr>
            <p:cNvSpPr txBox="1"/>
            <p:nvPr/>
          </p:nvSpPr>
          <p:spPr>
            <a:xfrm>
              <a:off x="4617603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696" name="TextBox 695">
              <a:extLst>
                <a:ext uri="{FF2B5EF4-FFF2-40B4-BE49-F238E27FC236}">
                  <a16:creationId xmlns:a16="http://schemas.microsoft.com/office/drawing/2014/main" id="{EFD12333-8E8B-8F4E-A9F1-009AC11485DE}"/>
                </a:ext>
              </a:extLst>
            </p:cNvPr>
            <p:cNvSpPr txBox="1"/>
            <p:nvPr/>
          </p:nvSpPr>
          <p:spPr>
            <a:xfrm>
              <a:off x="4676914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697" name="TextBox 696">
              <a:extLst>
                <a:ext uri="{FF2B5EF4-FFF2-40B4-BE49-F238E27FC236}">
                  <a16:creationId xmlns:a16="http://schemas.microsoft.com/office/drawing/2014/main" id="{70BE2615-74D1-264B-A546-FDC275EA0335}"/>
                </a:ext>
              </a:extLst>
            </p:cNvPr>
            <p:cNvSpPr txBox="1"/>
            <p:nvPr/>
          </p:nvSpPr>
          <p:spPr>
            <a:xfrm>
              <a:off x="4617603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698" name="TextBox 697">
              <a:extLst>
                <a:ext uri="{FF2B5EF4-FFF2-40B4-BE49-F238E27FC236}">
                  <a16:creationId xmlns:a16="http://schemas.microsoft.com/office/drawing/2014/main" id="{A1A5A3BB-7F7C-7E42-8A41-DBBEDAD19294}"/>
                </a:ext>
              </a:extLst>
            </p:cNvPr>
            <p:cNvSpPr txBox="1"/>
            <p:nvPr/>
          </p:nvSpPr>
          <p:spPr>
            <a:xfrm>
              <a:off x="4617603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699" name="TextBox 698">
              <a:extLst>
                <a:ext uri="{FF2B5EF4-FFF2-40B4-BE49-F238E27FC236}">
                  <a16:creationId xmlns:a16="http://schemas.microsoft.com/office/drawing/2014/main" id="{0FE4FC9F-75EA-CB49-8A4A-55C99429B7FC}"/>
                </a:ext>
              </a:extLst>
            </p:cNvPr>
            <p:cNvSpPr txBox="1"/>
            <p:nvPr/>
          </p:nvSpPr>
          <p:spPr>
            <a:xfrm>
              <a:off x="4617603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997FE593-D678-BD4C-9FBD-D7C0587B6C95}"/>
                </a:ext>
              </a:extLst>
            </p:cNvPr>
            <p:cNvSpPr txBox="1"/>
            <p:nvPr/>
          </p:nvSpPr>
          <p:spPr>
            <a:xfrm>
              <a:off x="5135823" y="966116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701" name="TextBox 700">
              <a:extLst>
                <a:ext uri="{FF2B5EF4-FFF2-40B4-BE49-F238E27FC236}">
                  <a16:creationId xmlns:a16="http://schemas.microsoft.com/office/drawing/2014/main" id="{069805D0-B2C1-7B4F-BC07-9A5FC2D0C474}"/>
                </a:ext>
              </a:extLst>
            </p:cNvPr>
            <p:cNvSpPr txBox="1"/>
            <p:nvPr/>
          </p:nvSpPr>
          <p:spPr>
            <a:xfrm>
              <a:off x="5150249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B3C50B41-BA72-2E47-A0F4-68BDE6648A58}"/>
                </a:ext>
              </a:extLst>
            </p:cNvPr>
            <p:cNvSpPr txBox="1"/>
            <p:nvPr/>
          </p:nvSpPr>
          <p:spPr>
            <a:xfrm>
              <a:off x="5209560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4044E02D-DD6C-4A4D-B854-C08E612E4A9B}"/>
                </a:ext>
              </a:extLst>
            </p:cNvPr>
            <p:cNvSpPr txBox="1"/>
            <p:nvPr/>
          </p:nvSpPr>
          <p:spPr>
            <a:xfrm>
              <a:off x="5150249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124BEA8B-8354-9442-AC9A-0B23A881EF50}"/>
                </a:ext>
              </a:extLst>
            </p:cNvPr>
            <p:cNvSpPr txBox="1"/>
            <p:nvPr/>
          </p:nvSpPr>
          <p:spPr>
            <a:xfrm>
              <a:off x="5150249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705" name="TextBox 704">
              <a:extLst>
                <a:ext uri="{FF2B5EF4-FFF2-40B4-BE49-F238E27FC236}">
                  <a16:creationId xmlns:a16="http://schemas.microsoft.com/office/drawing/2014/main" id="{71AABDDC-24AC-FF4E-86EF-D0CB79044EA0}"/>
                </a:ext>
              </a:extLst>
            </p:cNvPr>
            <p:cNvSpPr txBox="1"/>
            <p:nvPr/>
          </p:nvSpPr>
          <p:spPr>
            <a:xfrm>
              <a:off x="5150249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706" name="TextBox 705">
              <a:extLst>
                <a:ext uri="{FF2B5EF4-FFF2-40B4-BE49-F238E27FC236}">
                  <a16:creationId xmlns:a16="http://schemas.microsoft.com/office/drawing/2014/main" id="{FDAE2A22-65D7-BE4A-9531-EA8AC242FCFB}"/>
                </a:ext>
              </a:extLst>
            </p:cNvPr>
            <p:cNvSpPr txBox="1"/>
            <p:nvPr/>
          </p:nvSpPr>
          <p:spPr>
            <a:xfrm>
              <a:off x="5726977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E394C70D-24E7-FE41-977B-EDFF7DE0E628}"/>
                </a:ext>
              </a:extLst>
            </p:cNvPr>
            <p:cNvSpPr txBox="1"/>
            <p:nvPr/>
          </p:nvSpPr>
          <p:spPr>
            <a:xfrm>
              <a:off x="5742206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6922F3DF-823B-4B45-8915-0C248831EA36}"/>
                </a:ext>
              </a:extLst>
            </p:cNvPr>
            <p:cNvSpPr txBox="1"/>
            <p:nvPr/>
          </p:nvSpPr>
          <p:spPr>
            <a:xfrm>
              <a:off x="5742206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709" name="TextBox 708">
              <a:extLst>
                <a:ext uri="{FF2B5EF4-FFF2-40B4-BE49-F238E27FC236}">
                  <a16:creationId xmlns:a16="http://schemas.microsoft.com/office/drawing/2014/main" id="{DDBA658A-4196-C247-90AF-BD26B689CA39}"/>
                </a:ext>
              </a:extLst>
            </p:cNvPr>
            <p:cNvSpPr txBox="1"/>
            <p:nvPr/>
          </p:nvSpPr>
          <p:spPr>
            <a:xfrm>
              <a:off x="5682895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5E3450A3-2866-5D42-8E4A-38B51EDB6441}"/>
                </a:ext>
              </a:extLst>
            </p:cNvPr>
            <p:cNvSpPr txBox="1"/>
            <p:nvPr/>
          </p:nvSpPr>
          <p:spPr>
            <a:xfrm>
              <a:off x="5682895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5A849967-3FAC-2C44-A088-D5141B140A9E}"/>
                </a:ext>
              </a:extLst>
            </p:cNvPr>
            <p:cNvSpPr txBox="1"/>
            <p:nvPr/>
          </p:nvSpPr>
          <p:spPr>
            <a:xfrm>
              <a:off x="5682895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712" name="TextBox 711">
              <a:extLst>
                <a:ext uri="{FF2B5EF4-FFF2-40B4-BE49-F238E27FC236}">
                  <a16:creationId xmlns:a16="http://schemas.microsoft.com/office/drawing/2014/main" id="{D61E7213-098E-C343-BBC4-D6B133530D6F}"/>
                </a:ext>
              </a:extLst>
            </p:cNvPr>
            <p:cNvSpPr txBox="1"/>
            <p:nvPr/>
          </p:nvSpPr>
          <p:spPr>
            <a:xfrm>
              <a:off x="6262028" y="966116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3A84B18A-19FF-CE4C-8C81-CCB01B1A9901}"/>
                </a:ext>
              </a:extLst>
            </p:cNvPr>
            <p:cNvSpPr txBox="1"/>
            <p:nvPr/>
          </p:nvSpPr>
          <p:spPr>
            <a:xfrm>
              <a:off x="6274851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389DC909-3411-6F4E-82C4-F6092E718A62}"/>
                </a:ext>
              </a:extLst>
            </p:cNvPr>
            <p:cNvSpPr txBox="1"/>
            <p:nvPr/>
          </p:nvSpPr>
          <p:spPr>
            <a:xfrm>
              <a:off x="6274851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6FAFD632-7E52-3849-B07F-4A463A1C341B}"/>
                </a:ext>
              </a:extLst>
            </p:cNvPr>
            <p:cNvSpPr txBox="1"/>
            <p:nvPr/>
          </p:nvSpPr>
          <p:spPr>
            <a:xfrm>
              <a:off x="621554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E2598E23-4FA6-614D-876B-FE0A044D5237}"/>
                </a:ext>
              </a:extLst>
            </p:cNvPr>
            <p:cNvSpPr txBox="1"/>
            <p:nvPr/>
          </p:nvSpPr>
          <p:spPr>
            <a:xfrm>
              <a:off x="621554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717" name="TextBox 716">
              <a:extLst>
                <a:ext uri="{FF2B5EF4-FFF2-40B4-BE49-F238E27FC236}">
                  <a16:creationId xmlns:a16="http://schemas.microsoft.com/office/drawing/2014/main" id="{3A259848-5CAF-3D44-8C7B-59706E439E12}"/>
                </a:ext>
              </a:extLst>
            </p:cNvPr>
            <p:cNvSpPr txBox="1"/>
            <p:nvPr/>
          </p:nvSpPr>
          <p:spPr>
            <a:xfrm>
              <a:off x="6215540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AAD30A38-D0A5-0C47-9455-3234B6B15960}"/>
                </a:ext>
              </a:extLst>
            </p:cNvPr>
            <p:cNvSpPr txBox="1"/>
            <p:nvPr/>
          </p:nvSpPr>
          <p:spPr>
            <a:xfrm>
              <a:off x="6797883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719" name="TextBox 718">
              <a:extLst>
                <a:ext uri="{FF2B5EF4-FFF2-40B4-BE49-F238E27FC236}">
                  <a16:creationId xmlns:a16="http://schemas.microsoft.com/office/drawing/2014/main" id="{95D7A704-2846-E543-A22B-87AB35B08587}"/>
                </a:ext>
              </a:extLst>
            </p:cNvPr>
            <p:cNvSpPr txBox="1"/>
            <p:nvPr/>
          </p:nvSpPr>
          <p:spPr>
            <a:xfrm>
              <a:off x="6807501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720" name="TextBox 719">
              <a:extLst>
                <a:ext uri="{FF2B5EF4-FFF2-40B4-BE49-F238E27FC236}">
                  <a16:creationId xmlns:a16="http://schemas.microsoft.com/office/drawing/2014/main" id="{48281389-105F-AC4A-9D48-946B18196D02}"/>
                </a:ext>
              </a:extLst>
            </p:cNvPr>
            <p:cNvSpPr txBox="1"/>
            <p:nvPr/>
          </p:nvSpPr>
          <p:spPr>
            <a:xfrm>
              <a:off x="6748190" y="1065935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D4012B73-56CF-F343-8FC3-DBD20A4D4529}"/>
                </a:ext>
              </a:extLst>
            </p:cNvPr>
            <p:cNvSpPr txBox="1"/>
            <p:nvPr/>
          </p:nvSpPr>
          <p:spPr>
            <a:xfrm>
              <a:off x="674819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7B93DF01-C58A-AD42-BC96-5C0E9D83D1FD}"/>
                </a:ext>
              </a:extLst>
            </p:cNvPr>
            <p:cNvSpPr txBox="1"/>
            <p:nvPr/>
          </p:nvSpPr>
          <p:spPr>
            <a:xfrm>
              <a:off x="674819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811CAE2E-76B5-6D44-97A0-B771ACBD1BF5}"/>
                </a:ext>
              </a:extLst>
            </p:cNvPr>
            <p:cNvSpPr txBox="1"/>
            <p:nvPr/>
          </p:nvSpPr>
          <p:spPr>
            <a:xfrm>
              <a:off x="6807501" y="1206157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87357EC4-14C8-C944-84B1-FCDD7090EECE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1296796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>
              <a:extLst>
                <a:ext uri="{FF2B5EF4-FFF2-40B4-BE49-F238E27FC236}">
                  <a16:creationId xmlns:a16="http://schemas.microsoft.com/office/drawing/2014/main" id="{6861FD7D-BF27-AE41-9522-BCC18E36D5F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354" y="901864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B9BA02B5-BE63-674D-B434-E1DBA2644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443" y="12474465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015001ED-6E27-7B42-95E3-DA6F876673CC}"/>
                </a:ext>
              </a:extLst>
            </p:cNvPr>
            <p:cNvSpPr txBox="1"/>
            <p:nvPr/>
          </p:nvSpPr>
          <p:spPr>
            <a:xfrm>
              <a:off x="9690333" y="9138880"/>
              <a:ext cx="174759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OCTOBER</a:t>
              </a:r>
            </a:p>
          </p:txBody>
        </p:sp>
        <p:sp>
          <p:nvSpPr>
            <p:cNvPr id="1255" name="TextBox 1254">
              <a:extLst>
                <a:ext uri="{FF2B5EF4-FFF2-40B4-BE49-F238E27FC236}">
                  <a16:creationId xmlns:a16="http://schemas.microsoft.com/office/drawing/2014/main" id="{3972AE78-8973-F444-8C94-0496D42A687C}"/>
                </a:ext>
              </a:extLst>
            </p:cNvPr>
            <p:cNvSpPr txBox="1"/>
            <p:nvPr/>
          </p:nvSpPr>
          <p:spPr>
            <a:xfrm>
              <a:off x="8804924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256" name="TextBox 1255">
              <a:extLst>
                <a:ext uri="{FF2B5EF4-FFF2-40B4-BE49-F238E27FC236}">
                  <a16:creationId xmlns:a16="http://schemas.microsoft.com/office/drawing/2014/main" id="{5B4F71BA-BBFA-284E-AA0D-86B754119376}"/>
                </a:ext>
              </a:extLst>
            </p:cNvPr>
            <p:cNvSpPr txBox="1"/>
            <p:nvPr/>
          </p:nvSpPr>
          <p:spPr>
            <a:xfrm>
              <a:off x="8755231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73C5C0CE-C640-2742-BA2E-162D2798F779}"/>
                </a:ext>
              </a:extLst>
            </p:cNvPr>
            <p:cNvSpPr txBox="1"/>
            <p:nvPr/>
          </p:nvSpPr>
          <p:spPr>
            <a:xfrm>
              <a:off x="8814542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58" name="TextBox 1257">
              <a:extLst>
                <a:ext uri="{FF2B5EF4-FFF2-40B4-BE49-F238E27FC236}">
                  <a16:creationId xmlns:a16="http://schemas.microsoft.com/office/drawing/2014/main" id="{953EF502-0E44-CA46-ACE0-65986FCB619F}"/>
                </a:ext>
              </a:extLst>
            </p:cNvPr>
            <p:cNvSpPr txBox="1"/>
            <p:nvPr/>
          </p:nvSpPr>
          <p:spPr>
            <a:xfrm>
              <a:off x="8814542" y="11126765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CA1D53FF-F55C-0647-9E15-B60DA5640E1D}"/>
                </a:ext>
              </a:extLst>
            </p:cNvPr>
            <p:cNvSpPr txBox="1"/>
            <p:nvPr/>
          </p:nvSpPr>
          <p:spPr>
            <a:xfrm>
              <a:off x="8755231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60" name="TextBox 1259">
              <a:extLst>
                <a:ext uri="{FF2B5EF4-FFF2-40B4-BE49-F238E27FC236}">
                  <a16:creationId xmlns:a16="http://schemas.microsoft.com/office/drawing/2014/main" id="{3FF08178-4EE1-F242-80E3-E0903D20CA1F}"/>
                </a:ext>
              </a:extLst>
            </p:cNvPr>
            <p:cNvSpPr txBox="1"/>
            <p:nvPr/>
          </p:nvSpPr>
          <p:spPr>
            <a:xfrm>
              <a:off x="8755231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1EDF87EA-FBDF-5045-832A-B87B6DB43E38}"/>
                </a:ext>
              </a:extLst>
            </p:cNvPr>
            <p:cNvSpPr txBox="1"/>
            <p:nvPr/>
          </p:nvSpPr>
          <p:spPr>
            <a:xfrm>
              <a:off x="9287076" y="966116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262" name="TextBox 1261">
              <a:extLst>
                <a:ext uri="{FF2B5EF4-FFF2-40B4-BE49-F238E27FC236}">
                  <a16:creationId xmlns:a16="http://schemas.microsoft.com/office/drawing/2014/main" id="{807306FC-0D8C-4248-82DD-5B22E47F1DB2}"/>
                </a:ext>
              </a:extLst>
            </p:cNvPr>
            <p:cNvSpPr txBox="1"/>
            <p:nvPr/>
          </p:nvSpPr>
          <p:spPr>
            <a:xfrm>
              <a:off x="9287878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B7981BF8-4864-6547-9249-BF5B82FDCEE2}"/>
                </a:ext>
              </a:extLst>
            </p:cNvPr>
            <p:cNvSpPr txBox="1"/>
            <p:nvPr/>
          </p:nvSpPr>
          <p:spPr>
            <a:xfrm>
              <a:off x="9347189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64" name="TextBox 1263">
              <a:extLst>
                <a:ext uri="{FF2B5EF4-FFF2-40B4-BE49-F238E27FC236}">
                  <a16:creationId xmlns:a16="http://schemas.microsoft.com/office/drawing/2014/main" id="{CB6F5BC6-A019-1F40-AF83-85FC45348576}"/>
                </a:ext>
              </a:extLst>
            </p:cNvPr>
            <p:cNvSpPr txBox="1"/>
            <p:nvPr/>
          </p:nvSpPr>
          <p:spPr>
            <a:xfrm>
              <a:off x="9287878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9F701BE0-B0CF-1943-B53C-8F346BBBBDA6}"/>
                </a:ext>
              </a:extLst>
            </p:cNvPr>
            <p:cNvSpPr txBox="1"/>
            <p:nvPr/>
          </p:nvSpPr>
          <p:spPr>
            <a:xfrm>
              <a:off x="9287878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66" name="TextBox 1265">
              <a:extLst>
                <a:ext uri="{FF2B5EF4-FFF2-40B4-BE49-F238E27FC236}">
                  <a16:creationId xmlns:a16="http://schemas.microsoft.com/office/drawing/2014/main" id="{60CDE2BC-568C-2240-A289-6EDE464D8ED9}"/>
                </a:ext>
              </a:extLst>
            </p:cNvPr>
            <p:cNvSpPr txBox="1"/>
            <p:nvPr/>
          </p:nvSpPr>
          <p:spPr>
            <a:xfrm>
              <a:off x="9287878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58C3BC8D-136F-6B49-BDCB-345F5ABA182C}"/>
                </a:ext>
              </a:extLst>
            </p:cNvPr>
            <p:cNvSpPr txBox="1"/>
            <p:nvPr/>
          </p:nvSpPr>
          <p:spPr>
            <a:xfrm>
              <a:off x="9864605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428BD1CB-CD67-1E4B-83A4-AC4E89D13AE3}"/>
                </a:ext>
              </a:extLst>
            </p:cNvPr>
            <p:cNvSpPr txBox="1"/>
            <p:nvPr/>
          </p:nvSpPr>
          <p:spPr>
            <a:xfrm>
              <a:off x="9820523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69" name="TextBox 1268">
              <a:extLst>
                <a:ext uri="{FF2B5EF4-FFF2-40B4-BE49-F238E27FC236}">
                  <a16:creationId xmlns:a16="http://schemas.microsoft.com/office/drawing/2014/main" id="{2F03CF78-5247-BA4E-A921-C76AFBB594AF}"/>
                </a:ext>
              </a:extLst>
            </p:cNvPr>
            <p:cNvSpPr txBox="1"/>
            <p:nvPr/>
          </p:nvSpPr>
          <p:spPr>
            <a:xfrm>
              <a:off x="9879834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BF2C35EB-3068-424E-A6A6-56023E9E61A0}"/>
                </a:ext>
              </a:extLst>
            </p:cNvPr>
            <p:cNvSpPr txBox="1"/>
            <p:nvPr/>
          </p:nvSpPr>
          <p:spPr>
            <a:xfrm>
              <a:off x="9820523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71" name="TextBox 1270">
              <a:extLst>
                <a:ext uri="{FF2B5EF4-FFF2-40B4-BE49-F238E27FC236}">
                  <a16:creationId xmlns:a16="http://schemas.microsoft.com/office/drawing/2014/main" id="{B6FE7953-9F55-9843-907D-78A795958D76}"/>
                </a:ext>
              </a:extLst>
            </p:cNvPr>
            <p:cNvSpPr txBox="1"/>
            <p:nvPr/>
          </p:nvSpPr>
          <p:spPr>
            <a:xfrm>
              <a:off x="9820523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9DF3F43A-A963-2445-8982-B4236D3CA8BD}"/>
                </a:ext>
              </a:extLst>
            </p:cNvPr>
            <p:cNvSpPr txBox="1"/>
            <p:nvPr/>
          </p:nvSpPr>
          <p:spPr>
            <a:xfrm>
              <a:off x="9820523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273" name="TextBox 1272">
              <a:extLst>
                <a:ext uri="{FF2B5EF4-FFF2-40B4-BE49-F238E27FC236}">
                  <a16:creationId xmlns:a16="http://schemas.microsoft.com/office/drawing/2014/main" id="{397B07CD-C736-C247-9D63-6116D4756522}"/>
                </a:ext>
              </a:extLst>
            </p:cNvPr>
            <p:cNvSpPr txBox="1"/>
            <p:nvPr/>
          </p:nvSpPr>
          <p:spPr>
            <a:xfrm>
              <a:off x="10338743" y="966116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7A1919BB-1744-4A41-84DA-DD40A8B5E05A}"/>
                </a:ext>
              </a:extLst>
            </p:cNvPr>
            <p:cNvSpPr txBox="1"/>
            <p:nvPr/>
          </p:nvSpPr>
          <p:spPr>
            <a:xfrm>
              <a:off x="10353169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75" name="TextBox 1274">
              <a:extLst>
                <a:ext uri="{FF2B5EF4-FFF2-40B4-BE49-F238E27FC236}">
                  <a16:creationId xmlns:a16="http://schemas.microsoft.com/office/drawing/2014/main" id="{CA265DD2-D49C-7E47-B9C5-FFF1B4B7E72A}"/>
                </a:ext>
              </a:extLst>
            </p:cNvPr>
            <p:cNvSpPr txBox="1"/>
            <p:nvPr/>
          </p:nvSpPr>
          <p:spPr>
            <a:xfrm>
              <a:off x="10412480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ED3E7D18-1A69-7044-845A-D93EA397E3F2}"/>
                </a:ext>
              </a:extLst>
            </p:cNvPr>
            <p:cNvSpPr txBox="1"/>
            <p:nvPr/>
          </p:nvSpPr>
          <p:spPr>
            <a:xfrm>
              <a:off x="10353169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77" name="TextBox 1276">
              <a:extLst>
                <a:ext uri="{FF2B5EF4-FFF2-40B4-BE49-F238E27FC236}">
                  <a16:creationId xmlns:a16="http://schemas.microsoft.com/office/drawing/2014/main" id="{6EBCA383-1690-F647-BB2C-7B91CBA99F71}"/>
                </a:ext>
              </a:extLst>
            </p:cNvPr>
            <p:cNvSpPr txBox="1"/>
            <p:nvPr/>
          </p:nvSpPr>
          <p:spPr>
            <a:xfrm>
              <a:off x="10353169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A41158B4-4B36-144E-9617-25D0C928BF4C}"/>
                </a:ext>
              </a:extLst>
            </p:cNvPr>
            <p:cNvSpPr txBox="1"/>
            <p:nvPr/>
          </p:nvSpPr>
          <p:spPr>
            <a:xfrm>
              <a:off x="10353169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4B21DEC2-2A30-B641-A598-CB4D44E8261A}"/>
                </a:ext>
              </a:extLst>
            </p:cNvPr>
            <p:cNvSpPr txBox="1"/>
            <p:nvPr/>
          </p:nvSpPr>
          <p:spPr>
            <a:xfrm>
              <a:off x="10929897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5D2694B2-09DD-4549-9632-2B31FAD6DAFE}"/>
                </a:ext>
              </a:extLst>
            </p:cNvPr>
            <p:cNvSpPr txBox="1"/>
            <p:nvPr/>
          </p:nvSpPr>
          <p:spPr>
            <a:xfrm>
              <a:off x="10885815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228E57D2-1ACF-1E4A-A291-7076DE84B20C}"/>
                </a:ext>
              </a:extLst>
            </p:cNvPr>
            <p:cNvSpPr txBox="1"/>
            <p:nvPr/>
          </p:nvSpPr>
          <p:spPr>
            <a:xfrm>
              <a:off x="10945126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2A4F361A-A20D-9A4B-B1D1-0B1B0378010F}"/>
                </a:ext>
              </a:extLst>
            </p:cNvPr>
            <p:cNvSpPr txBox="1"/>
            <p:nvPr/>
          </p:nvSpPr>
          <p:spPr>
            <a:xfrm>
              <a:off x="10885815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83" name="TextBox 1282">
              <a:extLst>
                <a:ext uri="{FF2B5EF4-FFF2-40B4-BE49-F238E27FC236}">
                  <a16:creationId xmlns:a16="http://schemas.microsoft.com/office/drawing/2014/main" id="{1911A05E-CFF1-234A-83B2-F73B755AE88E}"/>
                </a:ext>
              </a:extLst>
            </p:cNvPr>
            <p:cNvSpPr txBox="1"/>
            <p:nvPr/>
          </p:nvSpPr>
          <p:spPr>
            <a:xfrm>
              <a:off x="10885815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A879A29-7664-C24F-9272-C6D539794B4D}"/>
                </a:ext>
              </a:extLst>
            </p:cNvPr>
            <p:cNvSpPr txBox="1"/>
            <p:nvPr/>
          </p:nvSpPr>
          <p:spPr>
            <a:xfrm>
              <a:off x="10885815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85" name="TextBox 1284">
              <a:extLst>
                <a:ext uri="{FF2B5EF4-FFF2-40B4-BE49-F238E27FC236}">
                  <a16:creationId xmlns:a16="http://schemas.microsoft.com/office/drawing/2014/main" id="{9720FFAA-D4E8-124B-AF97-08F0DACBD3ED}"/>
                </a:ext>
              </a:extLst>
            </p:cNvPr>
            <p:cNvSpPr txBox="1"/>
            <p:nvPr/>
          </p:nvSpPr>
          <p:spPr>
            <a:xfrm>
              <a:off x="11464948" y="966116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4764DB8-B829-6645-B68E-87BFED28CC05}"/>
                </a:ext>
              </a:extLst>
            </p:cNvPr>
            <p:cNvSpPr txBox="1"/>
            <p:nvPr/>
          </p:nvSpPr>
          <p:spPr>
            <a:xfrm>
              <a:off x="11418460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87" name="TextBox 1286">
              <a:extLst>
                <a:ext uri="{FF2B5EF4-FFF2-40B4-BE49-F238E27FC236}">
                  <a16:creationId xmlns:a16="http://schemas.microsoft.com/office/drawing/2014/main" id="{F201CDF8-6C95-5643-9B5D-91353BBFCE0F}"/>
                </a:ext>
              </a:extLst>
            </p:cNvPr>
            <p:cNvSpPr txBox="1"/>
            <p:nvPr/>
          </p:nvSpPr>
          <p:spPr>
            <a:xfrm>
              <a:off x="11477771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0C41DCC-EFE2-2A4E-95A8-AC971E0BB8C7}"/>
                </a:ext>
              </a:extLst>
            </p:cNvPr>
            <p:cNvSpPr txBox="1"/>
            <p:nvPr/>
          </p:nvSpPr>
          <p:spPr>
            <a:xfrm>
              <a:off x="1141846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89" name="TextBox 1288">
              <a:extLst>
                <a:ext uri="{FF2B5EF4-FFF2-40B4-BE49-F238E27FC236}">
                  <a16:creationId xmlns:a16="http://schemas.microsoft.com/office/drawing/2014/main" id="{D3571511-AE86-5C46-876C-747D9DD5ADFC}"/>
                </a:ext>
              </a:extLst>
            </p:cNvPr>
            <p:cNvSpPr txBox="1"/>
            <p:nvPr/>
          </p:nvSpPr>
          <p:spPr>
            <a:xfrm>
              <a:off x="1141846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0BA7877A-27C4-F546-A4AC-9E33AD9CBEC5}"/>
                </a:ext>
              </a:extLst>
            </p:cNvPr>
            <p:cNvSpPr txBox="1"/>
            <p:nvPr/>
          </p:nvSpPr>
          <p:spPr>
            <a:xfrm>
              <a:off x="11418460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91" name="TextBox 1290">
              <a:extLst>
                <a:ext uri="{FF2B5EF4-FFF2-40B4-BE49-F238E27FC236}">
                  <a16:creationId xmlns:a16="http://schemas.microsoft.com/office/drawing/2014/main" id="{3FA156EA-A3F5-5E4A-9491-AFA03E803485}"/>
                </a:ext>
              </a:extLst>
            </p:cNvPr>
            <p:cNvSpPr txBox="1"/>
            <p:nvPr/>
          </p:nvSpPr>
          <p:spPr>
            <a:xfrm>
              <a:off x="12000803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A7AE9FD0-4DF1-3248-B20D-494FD4C218B6}"/>
                </a:ext>
              </a:extLst>
            </p:cNvPr>
            <p:cNvSpPr txBox="1"/>
            <p:nvPr/>
          </p:nvSpPr>
          <p:spPr>
            <a:xfrm>
              <a:off x="12010421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293" name="TextBox 1292">
              <a:extLst>
                <a:ext uri="{FF2B5EF4-FFF2-40B4-BE49-F238E27FC236}">
                  <a16:creationId xmlns:a16="http://schemas.microsoft.com/office/drawing/2014/main" id="{A7033878-CF04-3148-8A90-3ABC42B51251}"/>
                </a:ext>
              </a:extLst>
            </p:cNvPr>
            <p:cNvSpPr txBox="1"/>
            <p:nvPr/>
          </p:nvSpPr>
          <p:spPr>
            <a:xfrm>
              <a:off x="12010421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94" name="TextBox 1293">
              <a:extLst>
                <a:ext uri="{FF2B5EF4-FFF2-40B4-BE49-F238E27FC236}">
                  <a16:creationId xmlns:a16="http://schemas.microsoft.com/office/drawing/2014/main" id="{42980B19-AE0B-2A41-9401-DC31EC8470FF}"/>
                </a:ext>
              </a:extLst>
            </p:cNvPr>
            <p:cNvSpPr txBox="1"/>
            <p:nvPr/>
          </p:nvSpPr>
          <p:spPr>
            <a:xfrm>
              <a:off x="1195111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5" name="TextBox 1294">
              <a:extLst>
                <a:ext uri="{FF2B5EF4-FFF2-40B4-BE49-F238E27FC236}">
                  <a16:creationId xmlns:a16="http://schemas.microsoft.com/office/drawing/2014/main" id="{89DA983A-FD3F-C940-BA26-F70DB274572A}"/>
                </a:ext>
              </a:extLst>
            </p:cNvPr>
            <p:cNvSpPr txBox="1"/>
            <p:nvPr/>
          </p:nvSpPr>
          <p:spPr>
            <a:xfrm>
              <a:off x="1195111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296" name="TextBox 1295">
              <a:extLst>
                <a:ext uri="{FF2B5EF4-FFF2-40B4-BE49-F238E27FC236}">
                  <a16:creationId xmlns:a16="http://schemas.microsoft.com/office/drawing/2014/main" id="{41F6DCEA-B85B-594D-853C-39F0E5A73997}"/>
                </a:ext>
              </a:extLst>
            </p:cNvPr>
            <p:cNvSpPr txBox="1"/>
            <p:nvPr/>
          </p:nvSpPr>
          <p:spPr>
            <a:xfrm>
              <a:off x="11951110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cxnSp>
          <p:nvCxnSpPr>
            <p:cNvPr id="1297" name="Straight Connector 1296">
              <a:extLst>
                <a:ext uri="{FF2B5EF4-FFF2-40B4-BE49-F238E27FC236}">
                  <a16:creationId xmlns:a16="http://schemas.microsoft.com/office/drawing/2014/main" id="{AC5362EE-0AEE-DF47-94A8-8E70C5D291BA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1296796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Straight Connector 1297">
              <a:extLst>
                <a:ext uri="{FF2B5EF4-FFF2-40B4-BE49-F238E27FC236}">
                  <a16:creationId xmlns:a16="http://schemas.microsoft.com/office/drawing/2014/main" id="{BC2A61B2-E4C6-3B4C-8FDB-B4BC322E12A9}"/>
                </a:ext>
              </a:extLst>
            </p:cNvPr>
            <p:cNvCxnSpPr>
              <a:cxnSpLocks/>
            </p:cNvCxnSpPr>
            <p:nvPr/>
          </p:nvCxnSpPr>
          <p:spPr>
            <a:xfrm>
              <a:off x="8677274" y="901864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9" name="TextBox 1298">
              <a:extLst>
                <a:ext uri="{FF2B5EF4-FFF2-40B4-BE49-F238E27FC236}">
                  <a16:creationId xmlns:a16="http://schemas.microsoft.com/office/drawing/2014/main" id="{F0CA93AF-79AE-2748-A615-479AC0F3C31F}"/>
                </a:ext>
              </a:extLst>
            </p:cNvPr>
            <p:cNvSpPr txBox="1"/>
            <p:nvPr/>
          </p:nvSpPr>
          <p:spPr>
            <a:xfrm>
              <a:off x="8755231" y="1253080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00" name="TextBox 1299">
              <a:extLst>
                <a:ext uri="{FF2B5EF4-FFF2-40B4-BE49-F238E27FC236}">
                  <a16:creationId xmlns:a16="http://schemas.microsoft.com/office/drawing/2014/main" id="{6A266995-9CC8-F240-9751-45661E1D8249}"/>
                </a:ext>
              </a:extLst>
            </p:cNvPr>
            <p:cNvSpPr txBox="1"/>
            <p:nvPr/>
          </p:nvSpPr>
          <p:spPr>
            <a:xfrm>
              <a:off x="9287878" y="1253080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01" name="TextBox 1300">
              <a:extLst>
                <a:ext uri="{FF2B5EF4-FFF2-40B4-BE49-F238E27FC236}">
                  <a16:creationId xmlns:a16="http://schemas.microsoft.com/office/drawing/2014/main" id="{80485F0B-FD89-4847-A1BA-D04D41D9197A}"/>
                </a:ext>
              </a:extLst>
            </p:cNvPr>
            <p:cNvSpPr txBox="1"/>
            <p:nvPr/>
          </p:nvSpPr>
          <p:spPr>
            <a:xfrm>
              <a:off x="9879834" y="1253080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02" name="TextBox 1301">
              <a:extLst>
                <a:ext uri="{FF2B5EF4-FFF2-40B4-BE49-F238E27FC236}">
                  <a16:creationId xmlns:a16="http://schemas.microsoft.com/office/drawing/2014/main" id="{8C232B74-300C-5747-8717-0FDD44CC7730}"/>
                </a:ext>
              </a:extLst>
            </p:cNvPr>
            <p:cNvSpPr txBox="1"/>
            <p:nvPr/>
          </p:nvSpPr>
          <p:spPr>
            <a:xfrm>
              <a:off x="10412480" y="1253080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03" name="TextBox 1302">
              <a:extLst>
                <a:ext uri="{FF2B5EF4-FFF2-40B4-BE49-F238E27FC236}">
                  <a16:creationId xmlns:a16="http://schemas.microsoft.com/office/drawing/2014/main" id="{C80229B8-E52E-3749-A0DC-E5B40BF9BD09}"/>
                </a:ext>
              </a:extLst>
            </p:cNvPr>
            <p:cNvSpPr txBox="1"/>
            <p:nvPr/>
          </p:nvSpPr>
          <p:spPr>
            <a:xfrm>
              <a:off x="10945126" y="1253080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04" name="TextBox 1303">
              <a:extLst>
                <a:ext uri="{FF2B5EF4-FFF2-40B4-BE49-F238E27FC236}">
                  <a16:creationId xmlns:a16="http://schemas.microsoft.com/office/drawing/2014/main" id="{798E40AC-37C0-D146-9837-2A519F76BCB8}"/>
                </a:ext>
              </a:extLst>
            </p:cNvPr>
            <p:cNvSpPr txBox="1"/>
            <p:nvPr/>
          </p:nvSpPr>
          <p:spPr>
            <a:xfrm>
              <a:off x="11477771" y="1253080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34B3E868-45F7-7A4C-8D44-B532E623F891}"/>
                </a:ext>
              </a:extLst>
            </p:cNvPr>
            <p:cNvSpPr txBox="1"/>
            <p:nvPr/>
          </p:nvSpPr>
          <p:spPr>
            <a:xfrm>
              <a:off x="12010421" y="1253080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29" name="Oval 1428">
              <a:extLst>
                <a:ext uri="{FF2B5EF4-FFF2-40B4-BE49-F238E27FC236}">
                  <a16:creationId xmlns:a16="http://schemas.microsoft.com/office/drawing/2014/main" id="{4DC74D6C-6EAC-2942-A95D-95FAC84AE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70024" y="11546210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444338C7-6A9F-E54A-B80D-EBBE0BD7B84A}"/>
                </a:ext>
              </a:extLst>
            </p:cNvPr>
            <p:cNvSpPr txBox="1"/>
            <p:nvPr/>
          </p:nvSpPr>
          <p:spPr>
            <a:xfrm>
              <a:off x="14779918" y="9138880"/>
              <a:ext cx="1980029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NOVEMBER</a:t>
              </a:r>
            </a:p>
          </p:txBody>
        </p: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ED896463-6581-BA48-A016-5512C130A8A7}"/>
                </a:ext>
              </a:extLst>
            </p:cNvPr>
            <p:cNvSpPr txBox="1"/>
            <p:nvPr/>
          </p:nvSpPr>
          <p:spPr>
            <a:xfrm>
              <a:off x="14010726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D2E2CA97-8782-194D-956D-731DA4B2F8C5}"/>
                </a:ext>
              </a:extLst>
            </p:cNvPr>
            <p:cNvSpPr txBox="1"/>
            <p:nvPr/>
          </p:nvSpPr>
          <p:spPr>
            <a:xfrm>
              <a:off x="13961033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717F4045-4EC9-744F-B584-31D758FD042B}"/>
                </a:ext>
              </a:extLst>
            </p:cNvPr>
            <p:cNvSpPr txBox="1"/>
            <p:nvPr/>
          </p:nvSpPr>
          <p:spPr>
            <a:xfrm>
              <a:off x="14020344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879F298E-5CB2-9347-A139-5C4F4CFD0759}"/>
                </a:ext>
              </a:extLst>
            </p:cNvPr>
            <p:cNvSpPr txBox="1"/>
            <p:nvPr/>
          </p:nvSpPr>
          <p:spPr>
            <a:xfrm>
              <a:off x="13961033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0307DB21-1FCC-2243-B917-42F451C367E7}"/>
                </a:ext>
              </a:extLst>
            </p:cNvPr>
            <p:cNvSpPr txBox="1"/>
            <p:nvPr/>
          </p:nvSpPr>
          <p:spPr>
            <a:xfrm>
              <a:off x="13961033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83EF43BD-3C7B-154B-86D3-30E0926C6705}"/>
                </a:ext>
              </a:extLst>
            </p:cNvPr>
            <p:cNvSpPr txBox="1"/>
            <p:nvPr/>
          </p:nvSpPr>
          <p:spPr>
            <a:xfrm>
              <a:off x="13961033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31" name="TextBox 1330">
              <a:extLst>
                <a:ext uri="{FF2B5EF4-FFF2-40B4-BE49-F238E27FC236}">
                  <a16:creationId xmlns:a16="http://schemas.microsoft.com/office/drawing/2014/main" id="{A0D42BC5-C06E-0744-BBF3-A5AE35EE1ADE}"/>
                </a:ext>
              </a:extLst>
            </p:cNvPr>
            <p:cNvSpPr txBox="1"/>
            <p:nvPr/>
          </p:nvSpPr>
          <p:spPr>
            <a:xfrm>
              <a:off x="14492878" y="966116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4CE8A550-9A7A-5E44-A113-FBFA03B56F1B}"/>
                </a:ext>
              </a:extLst>
            </p:cNvPr>
            <p:cNvSpPr txBox="1"/>
            <p:nvPr/>
          </p:nvSpPr>
          <p:spPr>
            <a:xfrm>
              <a:off x="14493680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44" name="TextBox 1343">
              <a:extLst>
                <a:ext uri="{FF2B5EF4-FFF2-40B4-BE49-F238E27FC236}">
                  <a16:creationId xmlns:a16="http://schemas.microsoft.com/office/drawing/2014/main" id="{C06FB7FF-3F06-4542-B1F2-BCD917EAA421}"/>
                </a:ext>
              </a:extLst>
            </p:cNvPr>
            <p:cNvSpPr txBox="1"/>
            <p:nvPr/>
          </p:nvSpPr>
          <p:spPr>
            <a:xfrm>
              <a:off x="14552991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EB0D3B78-EA46-1043-BC34-F3CA03E1B35B}"/>
                </a:ext>
              </a:extLst>
            </p:cNvPr>
            <p:cNvSpPr txBox="1"/>
            <p:nvPr/>
          </p:nvSpPr>
          <p:spPr>
            <a:xfrm>
              <a:off x="1449368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507E9A7D-02DD-554D-92AC-418F3707E943}"/>
                </a:ext>
              </a:extLst>
            </p:cNvPr>
            <p:cNvSpPr txBox="1"/>
            <p:nvPr/>
          </p:nvSpPr>
          <p:spPr>
            <a:xfrm>
              <a:off x="1449368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47" name="TextBox 1346">
              <a:extLst>
                <a:ext uri="{FF2B5EF4-FFF2-40B4-BE49-F238E27FC236}">
                  <a16:creationId xmlns:a16="http://schemas.microsoft.com/office/drawing/2014/main" id="{34EA062F-8C5B-5042-A645-E813CDFF6477}"/>
                </a:ext>
              </a:extLst>
            </p:cNvPr>
            <p:cNvSpPr txBox="1"/>
            <p:nvPr/>
          </p:nvSpPr>
          <p:spPr>
            <a:xfrm>
              <a:off x="14493680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6E5BF1D6-AADB-0B4B-A129-7683CD190093}"/>
                </a:ext>
              </a:extLst>
            </p:cNvPr>
            <p:cNvSpPr txBox="1"/>
            <p:nvPr/>
          </p:nvSpPr>
          <p:spPr>
            <a:xfrm>
              <a:off x="15070407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49" name="TextBox 1348">
              <a:extLst>
                <a:ext uri="{FF2B5EF4-FFF2-40B4-BE49-F238E27FC236}">
                  <a16:creationId xmlns:a16="http://schemas.microsoft.com/office/drawing/2014/main" id="{64B2B73D-0C55-B544-86B9-97C4A16B1EEF}"/>
                </a:ext>
              </a:extLst>
            </p:cNvPr>
            <p:cNvSpPr txBox="1"/>
            <p:nvPr/>
          </p:nvSpPr>
          <p:spPr>
            <a:xfrm>
              <a:off x="15085636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CCF81BE-CB6D-7D4E-AF6F-B1F21BDCEB0A}"/>
                </a:ext>
              </a:extLst>
            </p:cNvPr>
            <p:cNvSpPr txBox="1"/>
            <p:nvPr/>
          </p:nvSpPr>
          <p:spPr>
            <a:xfrm>
              <a:off x="15085636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9AA80DA3-B636-3443-8E17-FDE5B6D96AD6}"/>
                </a:ext>
              </a:extLst>
            </p:cNvPr>
            <p:cNvSpPr txBox="1"/>
            <p:nvPr/>
          </p:nvSpPr>
          <p:spPr>
            <a:xfrm>
              <a:off x="15026325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F195D990-0D60-F34F-B1F5-E1302A6041A0}"/>
                </a:ext>
              </a:extLst>
            </p:cNvPr>
            <p:cNvSpPr txBox="1"/>
            <p:nvPr/>
          </p:nvSpPr>
          <p:spPr>
            <a:xfrm>
              <a:off x="15026325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53" name="TextBox 1352">
              <a:extLst>
                <a:ext uri="{FF2B5EF4-FFF2-40B4-BE49-F238E27FC236}">
                  <a16:creationId xmlns:a16="http://schemas.microsoft.com/office/drawing/2014/main" id="{C248DFDA-DE60-2E44-AD68-D4C4D131D83A}"/>
                </a:ext>
              </a:extLst>
            </p:cNvPr>
            <p:cNvSpPr txBox="1"/>
            <p:nvPr/>
          </p:nvSpPr>
          <p:spPr>
            <a:xfrm>
              <a:off x="15026325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B1EF6E33-B188-6541-BD39-315F66119D2B}"/>
                </a:ext>
              </a:extLst>
            </p:cNvPr>
            <p:cNvSpPr txBox="1"/>
            <p:nvPr/>
          </p:nvSpPr>
          <p:spPr>
            <a:xfrm>
              <a:off x="15544545" y="966116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355" name="TextBox 1354">
              <a:extLst>
                <a:ext uri="{FF2B5EF4-FFF2-40B4-BE49-F238E27FC236}">
                  <a16:creationId xmlns:a16="http://schemas.microsoft.com/office/drawing/2014/main" id="{5E623EEE-ADCB-F540-B608-94A7EA46D949}"/>
                </a:ext>
              </a:extLst>
            </p:cNvPr>
            <p:cNvSpPr txBox="1"/>
            <p:nvPr/>
          </p:nvSpPr>
          <p:spPr>
            <a:xfrm>
              <a:off x="15618282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5AB1FC7B-8208-D849-8BDA-265B706BC3CC}"/>
                </a:ext>
              </a:extLst>
            </p:cNvPr>
            <p:cNvSpPr txBox="1"/>
            <p:nvPr/>
          </p:nvSpPr>
          <p:spPr>
            <a:xfrm>
              <a:off x="15618282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57" name="TextBox 1356">
              <a:extLst>
                <a:ext uri="{FF2B5EF4-FFF2-40B4-BE49-F238E27FC236}">
                  <a16:creationId xmlns:a16="http://schemas.microsoft.com/office/drawing/2014/main" id="{580D5BA8-62E5-C045-9F85-58D282809AF4}"/>
                </a:ext>
              </a:extLst>
            </p:cNvPr>
            <p:cNvSpPr txBox="1"/>
            <p:nvPr/>
          </p:nvSpPr>
          <p:spPr>
            <a:xfrm>
              <a:off x="15558971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AF8EC78D-5E5D-DC43-AB96-C84CABCD84D5}"/>
                </a:ext>
              </a:extLst>
            </p:cNvPr>
            <p:cNvSpPr txBox="1"/>
            <p:nvPr/>
          </p:nvSpPr>
          <p:spPr>
            <a:xfrm>
              <a:off x="15558971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9" name="TextBox 1358">
              <a:extLst>
                <a:ext uri="{FF2B5EF4-FFF2-40B4-BE49-F238E27FC236}">
                  <a16:creationId xmlns:a16="http://schemas.microsoft.com/office/drawing/2014/main" id="{06D9BB66-1C3D-AD44-B7EA-E5EB2AD5248F}"/>
                </a:ext>
              </a:extLst>
            </p:cNvPr>
            <p:cNvSpPr txBox="1"/>
            <p:nvPr/>
          </p:nvSpPr>
          <p:spPr>
            <a:xfrm>
              <a:off x="15558971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BEFADAA9-2BD5-E548-8D97-A43D5086A090}"/>
                </a:ext>
              </a:extLst>
            </p:cNvPr>
            <p:cNvSpPr txBox="1"/>
            <p:nvPr/>
          </p:nvSpPr>
          <p:spPr>
            <a:xfrm>
              <a:off x="16135699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C98201BE-844C-3245-A88F-4B0A692A93B4}"/>
                </a:ext>
              </a:extLst>
            </p:cNvPr>
            <p:cNvSpPr txBox="1"/>
            <p:nvPr/>
          </p:nvSpPr>
          <p:spPr>
            <a:xfrm>
              <a:off x="16150928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6B3FC087-5AA0-E043-99D4-70376FC5562E}"/>
                </a:ext>
              </a:extLst>
            </p:cNvPr>
            <p:cNvSpPr txBox="1"/>
            <p:nvPr/>
          </p:nvSpPr>
          <p:spPr>
            <a:xfrm>
              <a:off x="16091617" y="1065935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4E8D3010-86E7-9349-807F-2CAB2049BB5D}"/>
                </a:ext>
              </a:extLst>
            </p:cNvPr>
            <p:cNvSpPr txBox="1"/>
            <p:nvPr/>
          </p:nvSpPr>
          <p:spPr>
            <a:xfrm>
              <a:off x="16091617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E50400B8-BFB2-C04C-9A13-CC12FB857200}"/>
                </a:ext>
              </a:extLst>
            </p:cNvPr>
            <p:cNvSpPr txBox="1"/>
            <p:nvPr/>
          </p:nvSpPr>
          <p:spPr>
            <a:xfrm>
              <a:off x="16091617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1B57CC4F-2AC1-1047-987E-9D2CE42DCEB0}"/>
                </a:ext>
              </a:extLst>
            </p:cNvPr>
            <p:cNvSpPr txBox="1"/>
            <p:nvPr/>
          </p:nvSpPr>
          <p:spPr>
            <a:xfrm>
              <a:off x="16150928" y="1206157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08B6F9DD-9561-294D-8D69-C8A5FB91A139}"/>
                </a:ext>
              </a:extLst>
            </p:cNvPr>
            <p:cNvSpPr txBox="1"/>
            <p:nvPr/>
          </p:nvSpPr>
          <p:spPr>
            <a:xfrm>
              <a:off x="16670750" y="966116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091E28EC-1F55-8F4B-B429-87A220E862BF}"/>
                </a:ext>
              </a:extLst>
            </p:cNvPr>
            <p:cNvSpPr txBox="1"/>
            <p:nvPr/>
          </p:nvSpPr>
          <p:spPr>
            <a:xfrm>
              <a:off x="16683573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467A0A3A-15A8-3145-AFF1-FAD7BC66E185}"/>
                </a:ext>
              </a:extLst>
            </p:cNvPr>
            <p:cNvSpPr txBox="1"/>
            <p:nvPr/>
          </p:nvSpPr>
          <p:spPr>
            <a:xfrm>
              <a:off x="16624262" y="1065935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E93DFD60-D929-BA40-8DB0-FDA596D2EEEA}"/>
                </a:ext>
              </a:extLst>
            </p:cNvPr>
            <p:cNvSpPr txBox="1"/>
            <p:nvPr/>
          </p:nvSpPr>
          <p:spPr>
            <a:xfrm>
              <a:off x="16624262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F7E01CAF-A232-5844-833B-1B8084D0E114}"/>
                </a:ext>
              </a:extLst>
            </p:cNvPr>
            <p:cNvSpPr txBox="1"/>
            <p:nvPr/>
          </p:nvSpPr>
          <p:spPr>
            <a:xfrm>
              <a:off x="16624262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71" name="TextBox 1370">
              <a:extLst>
                <a:ext uri="{FF2B5EF4-FFF2-40B4-BE49-F238E27FC236}">
                  <a16:creationId xmlns:a16="http://schemas.microsoft.com/office/drawing/2014/main" id="{967F075E-121A-0042-ABE2-E4F3232F3309}"/>
                </a:ext>
              </a:extLst>
            </p:cNvPr>
            <p:cNvSpPr txBox="1"/>
            <p:nvPr/>
          </p:nvSpPr>
          <p:spPr>
            <a:xfrm>
              <a:off x="16683573" y="1206157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DF84F661-7549-3B48-9723-8EE867D4525A}"/>
                </a:ext>
              </a:extLst>
            </p:cNvPr>
            <p:cNvSpPr txBox="1"/>
            <p:nvPr/>
          </p:nvSpPr>
          <p:spPr>
            <a:xfrm>
              <a:off x="17206605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01135CF2-137C-794D-9273-64580C670216}"/>
                </a:ext>
              </a:extLst>
            </p:cNvPr>
            <p:cNvSpPr txBox="1"/>
            <p:nvPr/>
          </p:nvSpPr>
          <p:spPr>
            <a:xfrm>
              <a:off x="17216223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4" name="TextBox 1373">
              <a:extLst>
                <a:ext uri="{FF2B5EF4-FFF2-40B4-BE49-F238E27FC236}">
                  <a16:creationId xmlns:a16="http://schemas.microsoft.com/office/drawing/2014/main" id="{62A8EC70-66BE-B743-81DB-670B775676B9}"/>
                </a:ext>
              </a:extLst>
            </p:cNvPr>
            <p:cNvSpPr txBox="1"/>
            <p:nvPr/>
          </p:nvSpPr>
          <p:spPr>
            <a:xfrm>
              <a:off x="17156912" y="1065935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75" name="TextBox 1374">
              <a:extLst>
                <a:ext uri="{FF2B5EF4-FFF2-40B4-BE49-F238E27FC236}">
                  <a16:creationId xmlns:a16="http://schemas.microsoft.com/office/drawing/2014/main" id="{A9865CA9-AF9F-EC46-A124-A50C73C9A66A}"/>
                </a:ext>
              </a:extLst>
            </p:cNvPr>
            <p:cNvSpPr txBox="1"/>
            <p:nvPr/>
          </p:nvSpPr>
          <p:spPr>
            <a:xfrm>
              <a:off x="17156912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76" name="TextBox 1375">
              <a:extLst>
                <a:ext uri="{FF2B5EF4-FFF2-40B4-BE49-F238E27FC236}">
                  <a16:creationId xmlns:a16="http://schemas.microsoft.com/office/drawing/2014/main" id="{C394FB50-7482-F843-86E3-8A8897229057}"/>
                </a:ext>
              </a:extLst>
            </p:cNvPr>
            <p:cNvSpPr txBox="1"/>
            <p:nvPr/>
          </p:nvSpPr>
          <p:spPr>
            <a:xfrm>
              <a:off x="17156912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77" name="TextBox 1376">
              <a:extLst>
                <a:ext uri="{FF2B5EF4-FFF2-40B4-BE49-F238E27FC236}">
                  <a16:creationId xmlns:a16="http://schemas.microsoft.com/office/drawing/2014/main" id="{935C0EC5-24F0-B84A-BE22-DBD4FC7D03F1}"/>
                </a:ext>
              </a:extLst>
            </p:cNvPr>
            <p:cNvSpPr txBox="1"/>
            <p:nvPr/>
          </p:nvSpPr>
          <p:spPr>
            <a:xfrm>
              <a:off x="17216223" y="1206157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9D48043B-4E0D-6E45-8914-99BC13D651DD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1296796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AD23784E-DBE5-264C-890D-7E8895918B4F}"/>
                </a:ext>
              </a:extLst>
            </p:cNvPr>
            <p:cNvCxnSpPr>
              <a:cxnSpLocks/>
            </p:cNvCxnSpPr>
            <p:nvPr/>
          </p:nvCxnSpPr>
          <p:spPr>
            <a:xfrm>
              <a:off x="13883076" y="901864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0" name="Oval 1429">
              <a:extLst>
                <a:ext uri="{FF2B5EF4-FFF2-40B4-BE49-F238E27FC236}">
                  <a16:creationId xmlns:a16="http://schemas.microsoft.com/office/drawing/2014/main" id="{6F18C1CC-A639-E640-B2FC-4C8D09BD9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36105" y="12008576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1" name="TextBox 1380">
              <a:extLst>
                <a:ext uri="{FF2B5EF4-FFF2-40B4-BE49-F238E27FC236}">
                  <a16:creationId xmlns:a16="http://schemas.microsoft.com/office/drawing/2014/main" id="{E5399FAA-BD39-DE43-9A26-14AD47E71B21}"/>
                </a:ext>
              </a:extLst>
            </p:cNvPr>
            <p:cNvSpPr txBox="1"/>
            <p:nvPr/>
          </p:nvSpPr>
          <p:spPr>
            <a:xfrm>
              <a:off x="20012023" y="9138880"/>
              <a:ext cx="1915909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accent1"/>
                  </a:solidFill>
                  <a:latin typeface="Poppins Medium" pitchFamily="2" charset="77"/>
                  <a:cs typeface="Poppins Medium" pitchFamily="2" charset="77"/>
                </a:rPr>
                <a:t>DECEMBER</a:t>
              </a:r>
            </a:p>
          </p:txBody>
        </p:sp>
        <p:sp>
          <p:nvSpPr>
            <p:cNvPr id="1382" name="TextBox 1381">
              <a:extLst>
                <a:ext uri="{FF2B5EF4-FFF2-40B4-BE49-F238E27FC236}">
                  <a16:creationId xmlns:a16="http://schemas.microsoft.com/office/drawing/2014/main" id="{E0EB3340-75F4-EF4A-A62B-3E8FE79A7101}"/>
                </a:ext>
              </a:extLst>
            </p:cNvPr>
            <p:cNvSpPr txBox="1"/>
            <p:nvPr/>
          </p:nvSpPr>
          <p:spPr>
            <a:xfrm>
              <a:off x="19210771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383" name="TextBox 1382">
              <a:extLst>
                <a:ext uri="{FF2B5EF4-FFF2-40B4-BE49-F238E27FC236}">
                  <a16:creationId xmlns:a16="http://schemas.microsoft.com/office/drawing/2014/main" id="{5AA05743-95EB-1845-B366-93F2BDE3BE8A}"/>
                </a:ext>
              </a:extLst>
            </p:cNvPr>
            <p:cNvSpPr txBox="1"/>
            <p:nvPr/>
          </p:nvSpPr>
          <p:spPr>
            <a:xfrm>
              <a:off x="19161078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604D6B76-C7C8-1446-8BA0-6A6E4B4A4452}"/>
                </a:ext>
              </a:extLst>
            </p:cNvPr>
            <p:cNvSpPr txBox="1"/>
            <p:nvPr/>
          </p:nvSpPr>
          <p:spPr>
            <a:xfrm>
              <a:off x="19220389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85" name="TextBox 1384">
              <a:extLst>
                <a:ext uri="{FF2B5EF4-FFF2-40B4-BE49-F238E27FC236}">
                  <a16:creationId xmlns:a16="http://schemas.microsoft.com/office/drawing/2014/main" id="{729E615B-E130-8A4D-81A3-7DB0634F161C}"/>
                </a:ext>
              </a:extLst>
            </p:cNvPr>
            <p:cNvSpPr txBox="1"/>
            <p:nvPr/>
          </p:nvSpPr>
          <p:spPr>
            <a:xfrm>
              <a:off x="19161078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89" name="TextBox 1388">
              <a:extLst>
                <a:ext uri="{FF2B5EF4-FFF2-40B4-BE49-F238E27FC236}">
                  <a16:creationId xmlns:a16="http://schemas.microsoft.com/office/drawing/2014/main" id="{3BB6545E-9BCC-044B-B852-FFD4939646D0}"/>
                </a:ext>
              </a:extLst>
            </p:cNvPr>
            <p:cNvSpPr txBox="1"/>
            <p:nvPr/>
          </p:nvSpPr>
          <p:spPr>
            <a:xfrm>
              <a:off x="19161078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90" name="TextBox 1389">
              <a:extLst>
                <a:ext uri="{FF2B5EF4-FFF2-40B4-BE49-F238E27FC236}">
                  <a16:creationId xmlns:a16="http://schemas.microsoft.com/office/drawing/2014/main" id="{981C4FA7-DAC8-7142-9AD9-4A586CB66653}"/>
                </a:ext>
              </a:extLst>
            </p:cNvPr>
            <p:cNvSpPr txBox="1"/>
            <p:nvPr/>
          </p:nvSpPr>
          <p:spPr>
            <a:xfrm>
              <a:off x="19161078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91" name="TextBox 1390">
              <a:extLst>
                <a:ext uri="{FF2B5EF4-FFF2-40B4-BE49-F238E27FC236}">
                  <a16:creationId xmlns:a16="http://schemas.microsoft.com/office/drawing/2014/main" id="{157A71E3-4FA0-7244-A2ED-875B630635C2}"/>
                </a:ext>
              </a:extLst>
            </p:cNvPr>
            <p:cNvSpPr txBox="1"/>
            <p:nvPr/>
          </p:nvSpPr>
          <p:spPr>
            <a:xfrm>
              <a:off x="19692923" y="9661166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</a:p>
          </p:txBody>
        </p: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EBE06A17-C6CC-AB44-A6DF-EAECAD3CB53C}"/>
                </a:ext>
              </a:extLst>
            </p:cNvPr>
            <p:cNvSpPr txBox="1"/>
            <p:nvPr/>
          </p:nvSpPr>
          <p:spPr>
            <a:xfrm>
              <a:off x="19693725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93" name="TextBox 1392">
              <a:extLst>
                <a:ext uri="{FF2B5EF4-FFF2-40B4-BE49-F238E27FC236}">
                  <a16:creationId xmlns:a16="http://schemas.microsoft.com/office/drawing/2014/main" id="{1739B3D9-61D3-C141-9BA3-AA52C8D89889}"/>
                </a:ext>
              </a:extLst>
            </p:cNvPr>
            <p:cNvSpPr txBox="1"/>
            <p:nvPr/>
          </p:nvSpPr>
          <p:spPr>
            <a:xfrm>
              <a:off x="19753036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E0668956-BB34-1440-BE6E-FC88314EE64A}"/>
                </a:ext>
              </a:extLst>
            </p:cNvPr>
            <p:cNvSpPr txBox="1"/>
            <p:nvPr/>
          </p:nvSpPr>
          <p:spPr>
            <a:xfrm>
              <a:off x="19693725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95" name="TextBox 1394">
              <a:extLst>
                <a:ext uri="{FF2B5EF4-FFF2-40B4-BE49-F238E27FC236}">
                  <a16:creationId xmlns:a16="http://schemas.microsoft.com/office/drawing/2014/main" id="{95EC4060-C6C7-1E4E-AE8B-F6E966693671}"/>
                </a:ext>
              </a:extLst>
            </p:cNvPr>
            <p:cNvSpPr txBox="1"/>
            <p:nvPr/>
          </p:nvSpPr>
          <p:spPr>
            <a:xfrm>
              <a:off x="19693725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96" name="TextBox 1395">
              <a:extLst>
                <a:ext uri="{FF2B5EF4-FFF2-40B4-BE49-F238E27FC236}">
                  <a16:creationId xmlns:a16="http://schemas.microsoft.com/office/drawing/2014/main" id="{E536E2AB-365C-D74F-8A22-F07BFA219EEA}"/>
                </a:ext>
              </a:extLst>
            </p:cNvPr>
            <p:cNvSpPr txBox="1"/>
            <p:nvPr/>
          </p:nvSpPr>
          <p:spPr>
            <a:xfrm>
              <a:off x="19693725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97" name="TextBox 1396">
              <a:extLst>
                <a:ext uri="{FF2B5EF4-FFF2-40B4-BE49-F238E27FC236}">
                  <a16:creationId xmlns:a16="http://schemas.microsoft.com/office/drawing/2014/main" id="{C6E642B1-449E-F141-87F2-35CE5F87A59F}"/>
                </a:ext>
              </a:extLst>
            </p:cNvPr>
            <p:cNvSpPr txBox="1"/>
            <p:nvPr/>
          </p:nvSpPr>
          <p:spPr>
            <a:xfrm>
              <a:off x="20270452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98" name="TextBox 1397">
              <a:extLst>
                <a:ext uri="{FF2B5EF4-FFF2-40B4-BE49-F238E27FC236}">
                  <a16:creationId xmlns:a16="http://schemas.microsoft.com/office/drawing/2014/main" id="{36987B33-E26F-CC45-BFF6-C1124FA8DFAF}"/>
                </a:ext>
              </a:extLst>
            </p:cNvPr>
            <p:cNvSpPr txBox="1"/>
            <p:nvPr/>
          </p:nvSpPr>
          <p:spPr>
            <a:xfrm>
              <a:off x="20226370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99" name="TextBox 1398">
              <a:extLst>
                <a:ext uri="{FF2B5EF4-FFF2-40B4-BE49-F238E27FC236}">
                  <a16:creationId xmlns:a16="http://schemas.microsoft.com/office/drawing/2014/main" id="{47ACE6AC-F7D6-CD49-97DE-268939E04E50}"/>
                </a:ext>
              </a:extLst>
            </p:cNvPr>
            <p:cNvSpPr txBox="1"/>
            <p:nvPr/>
          </p:nvSpPr>
          <p:spPr>
            <a:xfrm>
              <a:off x="20285681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00" name="TextBox 1399">
              <a:extLst>
                <a:ext uri="{FF2B5EF4-FFF2-40B4-BE49-F238E27FC236}">
                  <a16:creationId xmlns:a16="http://schemas.microsoft.com/office/drawing/2014/main" id="{BE937076-C19C-2849-81E9-737278290051}"/>
                </a:ext>
              </a:extLst>
            </p:cNvPr>
            <p:cNvSpPr txBox="1"/>
            <p:nvPr/>
          </p:nvSpPr>
          <p:spPr>
            <a:xfrm>
              <a:off x="20226370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01" name="TextBox 1400">
              <a:extLst>
                <a:ext uri="{FF2B5EF4-FFF2-40B4-BE49-F238E27FC236}">
                  <a16:creationId xmlns:a16="http://schemas.microsoft.com/office/drawing/2014/main" id="{EF41751B-6F41-BA4A-B23D-9B47EBC0A1A6}"/>
                </a:ext>
              </a:extLst>
            </p:cNvPr>
            <p:cNvSpPr txBox="1"/>
            <p:nvPr/>
          </p:nvSpPr>
          <p:spPr>
            <a:xfrm>
              <a:off x="20226370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402" name="TextBox 1401">
              <a:extLst>
                <a:ext uri="{FF2B5EF4-FFF2-40B4-BE49-F238E27FC236}">
                  <a16:creationId xmlns:a16="http://schemas.microsoft.com/office/drawing/2014/main" id="{B9D1BB33-66B8-A146-9CB4-8EFEC87ABB03}"/>
                </a:ext>
              </a:extLst>
            </p:cNvPr>
            <p:cNvSpPr txBox="1"/>
            <p:nvPr/>
          </p:nvSpPr>
          <p:spPr>
            <a:xfrm>
              <a:off x="20226370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3" name="TextBox 1402">
              <a:extLst>
                <a:ext uri="{FF2B5EF4-FFF2-40B4-BE49-F238E27FC236}">
                  <a16:creationId xmlns:a16="http://schemas.microsoft.com/office/drawing/2014/main" id="{4ABAB87B-FDC4-4849-9C43-0D65D4EC8B4F}"/>
                </a:ext>
              </a:extLst>
            </p:cNvPr>
            <p:cNvSpPr txBox="1"/>
            <p:nvPr/>
          </p:nvSpPr>
          <p:spPr>
            <a:xfrm>
              <a:off x="20744590" y="9661166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1404" name="TextBox 1403">
              <a:extLst>
                <a:ext uri="{FF2B5EF4-FFF2-40B4-BE49-F238E27FC236}">
                  <a16:creationId xmlns:a16="http://schemas.microsoft.com/office/drawing/2014/main" id="{5848BB11-C17D-EE4D-947F-D9661C0478C4}"/>
                </a:ext>
              </a:extLst>
            </p:cNvPr>
            <p:cNvSpPr txBox="1"/>
            <p:nvPr/>
          </p:nvSpPr>
          <p:spPr>
            <a:xfrm>
              <a:off x="20759016" y="1019195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05" name="TextBox 1404">
              <a:extLst>
                <a:ext uri="{FF2B5EF4-FFF2-40B4-BE49-F238E27FC236}">
                  <a16:creationId xmlns:a16="http://schemas.microsoft.com/office/drawing/2014/main" id="{91F5EFE0-F3B7-584D-9B9F-13FC7E67B330}"/>
                </a:ext>
              </a:extLst>
            </p:cNvPr>
            <p:cNvSpPr txBox="1"/>
            <p:nvPr/>
          </p:nvSpPr>
          <p:spPr>
            <a:xfrm>
              <a:off x="20818327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06" name="TextBox 1405">
              <a:extLst>
                <a:ext uri="{FF2B5EF4-FFF2-40B4-BE49-F238E27FC236}">
                  <a16:creationId xmlns:a16="http://schemas.microsoft.com/office/drawing/2014/main" id="{134D8631-0DA2-8247-BA2F-451C43472947}"/>
                </a:ext>
              </a:extLst>
            </p:cNvPr>
            <p:cNvSpPr txBox="1"/>
            <p:nvPr/>
          </p:nvSpPr>
          <p:spPr>
            <a:xfrm>
              <a:off x="20759016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07" name="TextBox 1406">
              <a:extLst>
                <a:ext uri="{FF2B5EF4-FFF2-40B4-BE49-F238E27FC236}">
                  <a16:creationId xmlns:a16="http://schemas.microsoft.com/office/drawing/2014/main" id="{3F389442-EAAB-1841-8121-9B6A94800F52}"/>
                </a:ext>
              </a:extLst>
            </p:cNvPr>
            <p:cNvSpPr txBox="1"/>
            <p:nvPr/>
          </p:nvSpPr>
          <p:spPr>
            <a:xfrm>
              <a:off x="20759016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408" name="TextBox 1407">
              <a:extLst>
                <a:ext uri="{FF2B5EF4-FFF2-40B4-BE49-F238E27FC236}">
                  <a16:creationId xmlns:a16="http://schemas.microsoft.com/office/drawing/2014/main" id="{1F3B980E-3435-AF44-8511-F23A89310100}"/>
                </a:ext>
              </a:extLst>
            </p:cNvPr>
            <p:cNvSpPr txBox="1"/>
            <p:nvPr/>
          </p:nvSpPr>
          <p:spPr>
            <a:xfrm>
              <a:off x="20759016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9" name="TextBox 1408">
              <a:extLst>
                <a:ext uri="{FF2B5EF4-FFF2-40B4-BE49-F238E27FC236}">
                  <a16:creationId xmlns:a16="http://schemas.microsoft.com/office/drawing/2014/main" id="{88C43C6A-9776-E54D-BC6E-8E48905FEE5D}"/>
                </a:ext>
              </a:extLst>
            </p:cNvPr>
            <p:cNvSpPr txBox="1"/>
            <p:nvPr/>
          </p:nvSpPr>
          <p:spPr>
            <a:xfrm>
              <a:off x="21335744" y="9661166"/>
              <a:ext cx="33374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9B904A89-3D02-8948-A7D2-E1D143894EA7}"/>
                </a:ext>
              </a:extLst>
            </p:cNvPr>
            <p:cNvSpPr txBox="1"/>
            <p:nvPr/>
          </p:nvSpPr>
          <p:spPr>
            <a:xfrm>
              <a:off x="21350973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39A569DD-8DA4-EF4E-B45A-24A038664DE0}"/>
                </a:ext>
              </a:extLst>
            </p:cNvPr>
            <p:cNvSpPr txBox="1"/>
            <p:nvPr/>
          </p:nvSpPr>
          <p:spPr>
            <a:xfrm>
              <a:off x="21350973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76E4C337-18AA-474E-B580-20E79577C158}"/>
                </a:ext>
              </a:extLst>
            </p:cNvPr>
            <p:cNvSpPr txBox="1"/>
            <p:nvPr/>
          </p:nvSpPr>
          <p:spPr>
            <a:xfrm>
              <a:off x="21291662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091816AC-4E6A-1347-A2F4-F37D4827E933}"/>
                </a:ext>
              </a:extLst>
            </p:cNvPr>
            <p:cNvSpPr txBox="1"/>
            <p:nvPr/>
          </p:nvSpPr>
          <p:spPr>
            <a:xfrm>
              <a:off x="21291662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414" name="TextBox 1413">
              <a:extLst>
                <a:ext uri="{FF2B5EF4-FFF2-40B4-BE49-F238E27FC236}">
                  <a16:creationId xmlns:a16="http://schemas.microsoft.com/office/drawing/2014/main" id="{661F93CA-1CEC-D94F-BD6D-578E9BD0361F}"/>
                </a:ext>
              </a:extLst>
            </p:cNvPr>
            <p:cNvSpPr txBox="1"/>
            <p:nvPr/>
          </p:nvSpPr>
          <p:spPr>
            <a:xfrm>
              <a:off x="21291662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15" name="TextBox 1414">
              <a:extLst>
                <a:ext uri="{FF2B5EF4-FFF2-40B4-BE49-F238E27FC236}">
                  <a16:creationId xmlns:a16="http://schemas.microsoft.com/office/drawing/2014/main" id="{1DF0A0DC-48EF-B446-A49D-AC077C24913D}"/>
                </a:ext>
              </a:extLst>
            </p:cNvPr>
            <p:cNvSpPr txBox="1"/>
            <p:nvPr/>
          </p:nvSpPr>
          <p:spPr>
            <a:xfrm>
              <a:off x="21870795" y="9661166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F0146081-990B-E343-B0E6-36E2BB4F9402}"/>
                </a:ext>
              </a:extLst>
            </p:cNvPr>
            <p:cNvSpPr txBox="1"/>
            <p:nvPr/>
          </p:nvSpPr>
          <p:spPr>
            <a:xfrm>
              <a:off x="21883618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224249E2-29DA-D04C-A8B6-C06F8A9AB43C}"/>
                </a:ext>
              </a:extLst>
            </p:cNvPr>
            <p:cNvSpPr txBox="1"/>
            <p:nvPr/>
          </p:nvSpPr>
          <p:spPr>
            <a:xfrm>
              <a:off x="21883618" y="1065935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18" name="TextBox 1417">
              <a:extLst>
                <a:ext uri="{FF2B5EF4-FFF2-40B4-BE49-F238E27FC236}">
                  <a16:creationId xmlns:a16="http://schemas.microsoft.com/office/drawing/2014/main" id="{3F2A9133-C30E-774D-90F7-C5B03D250C2E}"/>
                </a:ext>
              </a:extLst>
            </p:cNvPr>
            <p:cNvSpPr txBox="1"/>
            <p:nvPr/>
          </p:nvSpPr>
          <p:spPr>
            <a:xfrm>
              <a:off x="21824307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19" name="TextBox 1418">
              <a:extLst>
                <a:ext uri="{FF2B5EF4-FFF2-40B4-BE49-F238E27FC236}">
                  <a16:creationId xmlns:a16="http://schemas.microsoft.com/office/drawing/2014/main" id="{37D0190F-0350-9546-ADB3-805F715D1090}"/>
                </a:ext>
              </a:extLst>
            </p:cNvPr>
            <p:cNvSpPr txBox="1"/>
            <p:nvPr/>
          </p:nvSpPr>
          <p:spPr>
            <a:xfrm>
              <a:off x="21824307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4CBADFC7-5E99-DC45-ADFD-C2CFC2AB3BB8}"/>
                </a:ext>
              </a:extLst>
            </p:cNvPr>
            <p:cNvSpPr txBox="1"/>
            <p:nvPr/>
          </p:nvSpPr>
          <p:spPr>
            <a:xfrm>
              <a:off x="21824307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F0206E63-A8BF-304B-9B08-F3D3B7F73ABB}"/>
                </a:ext>
              </a:extLst>
            </p:cNvPr>
            <p:cNvSpPr txBox="1"/>
            <p:nvPr/>
          </p:nvSpPr>
          <p:spPr>
            <a:xfrm>
              <a:off x="22406650" y="9661166"/>
              <a:ext cx="32252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45C4CDED-CC93-854D-A814-E68AB102525B}"/>
                </a:ext>
              </a:extLst>
            </p:cNvPr>
            <p:cNvSpPr txBox="1"/>
            <p:nvPr/>
          </p:nvSpPr>
          <p:spPr>
            <a:xfrm>
              <a:off x="22416268" y="1019195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B522662F-90F9-E848-A58E-93412B8AEA63}"/>
                </a:ext>
              </a:extLst>
            </p:cNvPr>
            <p:cNvSpPr txBox="1"/>
            <p:nvPr/>
          </p:nvSpPr>
          <p:spPr>
            <a:xfrm>
              <a:off x="22356957" y="1065935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7CD87300-C40C-294F-AAB4-B69DB6BFFC85}"/>
                </a:ext>
              </a:extLst>
            </p:cNvPr>
            <p:cNvSpPr txBox="1"/>
            <p:nvPr/>
          </p:nvSpPr>
          <p:spPr>
            <a:xfrm>
              <a:off x="22356957" y="1112676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25" name="TextBox 1424">
              <a:extLst>
                <a:ext uri="{FF2B5EF4-FFF2-40B4-BE49-F238E27FC236}">
                  <a16:creationId xmlns:a16="http://schemas.microsoft.com/office/drawing/2014/main" id="{ADD3098B-058C-8A4A-9649-6B14B018F9BD}"/>
                </a:ext>
              </a:extLst>
            </p:cNvPr>
            <p:cNvSpPr txBox="1"/>
            <p:nvPr/>
          </p:nvSpPr>
          <p:spPr>
            <a:xfrm>
              <a:off x="22356957" y="1159417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26" name="TextBox 1425">
              <a:extLst>
                <a:ext uri="{FF2B5EF4-FFF2-40B4-BE49-F238E27FC236}">
                  <a16:creationId xmlns:a16="http://schemas.microsoft.com/office/drawing/2014/main" id="{ECDB997A-A334-8048-ACB7-23D7FFCA9580}"/>
                </a:ext>
              </a:extLst>
            </p:cNvPr>
            <p:cNvSpPr txBox="1"/>
            <p:nvPr/>
          </p:nvSpPr>
          <p:spPr>
            <a:xfrm>
              <a:off x="22356957" y="1206157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10FB176-26E3-4A4B-9A5A-0CEDD7EE5B79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12967961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93C636AE-6F19-A940-BAAD-730FBB842E0E}"/>
                </a:ext>
              </a:extLst>
            </p:cNvPr>
            <p:cNvCxnSpPr>
              <a:cxnSpLocks/>
            </p:cNvCxnSpPr>
            <p:nvPr/>
          </p:nvCxnSpPr>
          <p:spPr>
            <a:xfrm>
              <a:off x="19083121" y="9018649"/>
              <a:ext cx="3773704" cy="0"/>
            </a:xfrm>
            <a:prstGeom prst="line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FBB8C9F9-E4B9-AB4A-BBCA-BAD9D4FD5F4B}"/>
              </a:ext>
            </a:extLst>
          </p:cNvPr>
          <p:cNvGrpSpPr/>
          <p:nvPr/>
        </p:nvGrpSpPr>
        <p:grpSpPr>
          <a:xfrm>
            <a:off x="1" y="0"/>
            <a:ext cx="2279749" cy="13716000"/>
            <a:chOff x="1" y="0"/>
            <a:chExt cx="2279749" cy="13716000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990770F8-6D08-9945-9718-D282B0FA48FB}"/>
                </a:ext>
              </a:extLst>
            </p:cNvPr>
            <p:cNvSpPr/>
            <p:nvPr/>
          </p:nvSpPr>
          <p:spPr>
            <a:xfrm>
              <a:off x="1" y="0"/>
              <a:ext cx="2051044" cy="1371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EDADB9CF-64CE-A645-B15A-DC67A3297311}"/>
                </a:ext>
              </a:extLst>
            </p:cNvPr>
            <p:cNvSpPr txBox="1"/>
            <p:nvPr/>
          </p:nvSpPr>
          <p:spPr>
            <a:xfrm rot="16200000">
              <a:off x="-1012498" y="9848036"/>
              <a:ext cx="4368505" cy="221599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3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79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895FF73-7748-E847-8892-5F786351ACAB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F8675-BAF2-4B4A-9A9B-FDC571D43C71}"/>
              </a:ext>
            </a:extLst>
          </p:cNvPr>
          <p:cNvSpPr txBox="1"/>
          <p:nvPr/>
        </p:nvSpPr>
        <p:spPr>
          <a:xfrm>
            <a:off x="11201220" y="1106652"/>
            <a:ext cx="1975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5611F7-6FC6-2B4E-816C-E63DB0FA0967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F9FC73-DF96-6F46-BCE7-B7FEC687D162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12ADD6-708D-5C4F-83A4-F9048A7DB176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DD10C9-CC72-6940-9D6E-EF84CBB47AD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AB7E5D-E051-7844-864C-653306A43F7D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3E63D29-9BEB-9643-AABB-22AB5CE12507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0D47BBF-E4FF-714E-A260-6FBE7B5C326B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6A3457-CC18-B746-9556-12923AA7522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11506D-6CC2-CE49-A014-019BF46D810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08BB2CF-149F-4C4D-8E6B-BD6B0C1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53E5E2B-2DAF-7E47-8393-EE6A9230988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8C4B5B-20CF-1C48-89D2-9553528C8CD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66E35D-EFE3-9D4D-A270-B8A99B42953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6D6D72-6C98-E34B-9AF1-D2762BBD4A4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26004-31FD-7E4C-A646-1C360556E239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68BF3-C83F-E249-BEEC-1D4989ADC83F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A16F39-6488-4C4C-AE27-B8C2EEFCF8A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641CA2-1B28-1443-84B5-413F6DA415F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8C2C04-8BD9-F348-AC67-752BA8B90944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71272-4043-6B4A-8354-4066E0B0C3C2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ED3B55-3734-BE41-940D-08BF1E9AB09D}"/>
                </a:ext>
              </a:extLst>
            </p:cNvPr>
            <p:cNvSpPr txBox="1"/>
            <p:nvPr/>
          </p:nvSpPr>
          <p:spPr>
            <a:xfrm>
              <a:off x="211445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0F5E53-C939-2149-BBD8-764BF9463D3B}"/>
                </a:ext>
              </a:extLst>
            </p:cNvPr>
            <p:cNvSpPr txBox="1"/>
            <p:nvPr/>
          </p:nvSpPr>
          <p:spPr>
            <a:xfrm>
              <a:off x="504332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C3195-732A-3047-9E8C-5F38BFCD3C83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EE7BA6-5C58-0249-82E1-8F09743EA5AC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9E3BF5-89EE-954A-B3FE-8792E2FE9FC2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7EAF84-BB50-D24C-8B36-4E9E2ABF6B4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971551-78FC-3D44-BA69-A24773C2E6DC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B095C6-3A5F-A84D-8E84-A213C2C74F27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1F446-8BFC-A840-9960-A0C927CCA87D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AD8816-B548-914E-B2C8-20E0ADCFE075}"/>
                </a:ext>
              </a:extLst>
            </p:cNvPr>
            <p:cNvSpPr txBox="1"/>
            <p:nvPr/>
          </p:nvSpPr>
          <p:spPr>
            <a:xfrm>
              <a:off x="797219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1F2579-1730-A643-B1B9-C27D557B1085}"/>
                </a:ext>
              </a:extLst>
            </p:cNvPr>
            <p:cNvSpPr txBox="1"/>
            <p:nvPr/>
          </p:nvSpPr>
          <p:spPr>
            <a:xfrm>
              <a:off x="10901064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3BC51-0A06-A248-85F4-9305EC6215D5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36D42-6063-F14D-9D7B-C8A11A437BC9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C63108-47A3-8A46-871D-9748CF5BA06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143DC6-A881-4F42-BB7C-274FAAB359A6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5634DD-3DA5-3B4B-8142-3042732DC663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18A24-A68B-0441-BE28-B54C6350049D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CFE26A-0D44-8841-AEF0-F6931AE6881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D30E2D-7EAD-7749-AC2E-6DD28672A8E4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E8D16-0FBB-D94D-842E-6C07FB12B7AD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B9499B-EA37-8B4C-968F-142DE2EA856A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F41C97-1CC9-C84E-89B7-34393E52E56D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0B8A9-4982-EE4E-A346-62802679E43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6CA762-2070-0F48-94A1-80675F0D900C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EFB68-3A8C-2541-B375-70E4DB2247E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3978D9-A7BE-F141-9743-57D9EFA1DE87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501379-BAAF-E044-827D-960C56616CC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CBAD88-1A84-154F-A7F1-B9341B5BB5A4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4BB645-4069-EF42-8109-9AA711871D26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6E65B6-5546-7E45-8DE1-D6426645F6E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E9620-E77E-3949-B475-98D9BF0367F2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13C27-F591-2C40-B773-C071237989F9}"/>
                </a:ext>
              </a:extLst>
            </p:cNvPr>
            <p:cNvSpPr txBox="1"/>
            <p:nvPr/>
          </p:nvSpPr>
          <p:spPr>
            <a:xfrm>
              <a:off x="10901064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D48C04-C9A0-B04F-BE9F-5E758525ED48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8E180-D420-1E43-BBBF-30E4B93871DD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06D7C1-65BB-CC4F-BE7F-A35DF2CEC703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E2182C-9B18-834E-AC6B-509B823983E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A186FF-BD5D-5B42-AE25-87FCC540BEF9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97BF8A-3C58-C847-A1E2-356A9E834F5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4A0EA8-6BEC-5D49-9B78-F19AE85D6CF5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C18AD4-57AE-E949-8DA3-ACC3E63FC72F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E327FC-CEA7-6D4C-AD6F-594D92F755D2}"/>
                </a:ext>
              </a:extLst>
            </p:cNvPr>
            <p:cNvSpPr txBox="1"/>
            <p:nvPr/>
          </p:nvSpPr>
          <p:spPr>
            <a:xfrm>
              <a:off x="16758805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33E582-3A41-BD40-9E3F-A66A86580992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4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696BBBFD-8BE0-644E-966C-E1BC3835A06D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EB85F-F927-DB4A-9D6B-D4D57CA19399}"/>
              </a:ext>
            </a:extLst>
          </p:cNvPr>
          <p:cNvSpPr txBox="1"/>
          <p:nvPr/>
        </p:nvSpPr>
        <p:spPr>
          <a:xfrm>
            <a:off x="11105844" y="1106652"/>
            <a:ext cx="2165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8C6BCE-0785-DD46-8277-079F175976AA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1FFAA3-88B0-8F4C-BF24-40424D22FDC9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351728-D5E2-D646-ABC8-B391AD5E4E8E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77CDD3F-BC97-6441-9543-CA94283B93E5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CACCF3-3050-4846-96FF-C843DB9800E0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4C551B-4877-974C-AB85-FF1CBA59DBF9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9BF13E-2440-6644-8BE0-6E0EC14BE5B5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7FF912B-277F-0B43-B435-2B96C31EE06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B7A93E6-5AFB-5144-8983-CB34CCA4C5F6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95AD88-51A0-DD4A-A91E-81AA764CD82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98A30C-619D-564F-BACF-50B5830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3440EF-799F-D44C-9EC8-3AF0B9DE0D5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8C954A-ECBE-A04F-BA8A-B19B70314C4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515AA1-F489-5041-BA66-0A37A6B4E9A0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667E1B-64BA-CF43-9F97-FEFAAF18298B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F77B42-94A2-E74A-9996-B484847A385B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A37F175-E98F-4046-A407-48D628856E08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A6376A-6F82-FF4E-84FC-B258F1978D57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49B1F6-352F-404B-90FD-B8A85BF761DE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C4E5FD-7886-1245-AAD6-8197906A8EEF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245620-3DD6-BF45-87B2-44569FA0FAFE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A711BD-11B0-A54A-A501-85A3F5553361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D5F65D6-20D2-5943-9DBB-8B6994BC7AFA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54FDFD-57F0-D149-97AC-2AD3DD2B307B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CDD6DE-4B99-DF4F-AAFD-92F5ACD75F9A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3B9ED4E-196D-E34D-A711-C3ED40482375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7A9409E-1553-D843-AD00-FA2669C18525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DA595A2-E3A2-3E4A-8EEA-D2492BF707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EE990-01B4-7B4C-A26C-B5BB5A21E06E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E5D41B5-F077-ED46-A9BE-11D367C6942B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BD94FA-BFD2-844F-8E1D-A6B39F233A32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0401C71-4796-7240-AEB3-041E3E856293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E00AB0F-FDDA-B447-A8D7-ACD79749034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B03842D-0CB4-664F-9DFD-C1DB1545C4F4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9EACF04-9F8B-624D-BF33-7BA54DE1B432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883BC64-7A22-3F4E-9E29-3D5595DF1BCA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B737A1-DCEB-3942-8909-989D0B54B8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7822A3-516E-C942-822C-09642AC554A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DF1060E-B4BD-7E41-836B-DE4B4CE49D28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B8A0B2-6F9A-2A44-A42B-8BA447BA6D9C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C901BE-7755-CE4A-AAD9-0B9ED0DF6F1F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5489D9-E836-3B45-8B22-FA0F3A7A6ABA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CE0103-5FED-DE46-8C59-144F20555FE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DB5445-EA5A-C847-B231-003BD269FF00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AAA4443-01AE-A84E-8878-F9029FB34D0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6E3F8D8-B77B-4E44-B983-E27862C6E720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153D89D-90E8-9F47-9103-BED331B863E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9C0129-CD7B-F54D-8B94-5BD2EFF7382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9351518-5D13-F94F-8175-8797A1C2EFCB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8BB5165-8643-6249-B2A4-29C08B1DBA5B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26FE55F-ED8E-8640-ABA1-47A8A178249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38C8F6E-3E9E-9C43-8474-30D923F488B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9F869A0-AF9F-6143-AF83-667464F5E09E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CA9618-46EE-814F-B7CA-5B74AA0FA071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0382089-714D-074B-9DE6-9AC5EAC521EE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622C2-0997-2245-B603-E78481080D2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77D9FF-D6F8-E546-8E97-F8C35A1FCFE3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3831C2-4DB6-0347-BF8F-644F4BA41884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D4DF95-7BB2-2446-A395-5291F779F16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0BEDA2-00EC-6C4A-8CF8-A73E1CD9764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E8F971-D43D-6446-B2DD-264BC53CF720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A6A4D2-AA9A-7746-93A4-384D266D77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9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CB8D13-77DD-5E4B-9447-62AB5529F65D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9428-9FBC-E24A-AE32-CA6036FE276C}"/>
              </a:ext>
            </a:extLst>
          </p:cNvPr>
          <p:cNvSpPr txBox="1"/>
          <p:nvPr/>
        </p:nvSpPr>
        <p:spPr>
          <a:xfrm>
            <a:off x="11161947" y="1106652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926AA-CE5F-BB49-B285-AB7508768DA3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C02AAC-307B-7D41-82E9-455703566E8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BC117C5-2186-B445-A636-B3611F03498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513678-CD9F-5B4C-904E-9F2908980B53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F1DFAE-BBD3-5049-944C-EB027EC9278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8E3AFF-45E9-B240-A661-8DBD03BE1F9E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84853-E426-1F4A-808E-5CC77A4FF1E7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743101-1AD4-FB49-A5E0-22833A2FF6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D09688-7CC9-7D44-90B6-4F06D0F192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4F8D4AC-3913-754E-9FC1-E2B25D7BFB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F3C2980-EEAA-6B49-B9DD-A04A87E285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6BB8E9-1BF2-6246-88A1-5C8212FA68E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B53129-6FEC-9347-8B17-31DE1C6AA5D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A58848-A337-9241-8866-07F1570531B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911F20-D913-5A4A-89E2-3AA34E51043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1E04A-597F-EE4C-ADE5-63503AD0FE4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DE4C238-D87E-4C44-9C99-89417E149A8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EDF41D-646C-2940-BCED-3C11DE9ACA7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95A1CD-7874-BA4B-8C7F-963777123FBC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AE0487-D303-774F-BA19-525364D0404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C7428F-3F51-FF4C-9DB0-DF0C978C558F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86B4AC-3B22-4C44-850C-30095CEB8B68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E8A2F3-D718-5E4E-966A-24D3A7C90BE2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A25BB03-2581-874E-AE30-C447D8010D37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A6373-0BC3-4945-8175-C17046C9656A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60A316-E311-0E44-BEE3-55004F0278FA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7232158-3940-C145-8D74-5B28AA7EE86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60439B9-7356-1945-81A4-BC41D89DAD50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8200EB9-0B28-144C-A46A-E98186D4704F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27C5FD7-C8BF-CB49-9951-99A222FA37A1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CC0799-E910-1F40-8666-AF7DF285D4A9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32B0D25-8674-144A-B4D1-C84195263C8B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71F79AC-2965-C04C-8E75-620312067E57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CBFE10-82E4-0948-A527-34B5D75316B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8030B6-653C-1F47-A2E1-DA1120937ED4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EE6F8F-4628-4247-91DA-701F507FE741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1ED665-80BD-B44F-9A35-FFFF550EFA2C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26E6E3-57A4-DF4B-B13C-D90E6F6DDFA5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FF6C9C-17FD-0B42-9432-1CDA9E5CDA12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227A78-AB5A-404B-A039-1D2DED5C8DCB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93D108-3A77-894B-AB6F-0A17880AF12B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F80357-9940-AA40-9801-234044F0A7A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6583F8-D474-1F4F-B11C-2EFA91E9856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1CB4345-7912-5143-9441-FCEFEC6BA1DA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6E94AFF-8442-6F4D-9139-5125F7A9DE4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2FB04E8-044C-6841-A7EF-F94AB129A4CD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96858-D0EC-6B41-850B-86F437AFD16D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C2A3147-3CD6-6E49-9B18-F5CC0F294005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9DBB84-0559-1C45-9A76-293A1977A82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13FB62-9544-7848-9DED-1460DB99AA7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FAF651-D59E-C94E-83DF-F9913CC94CE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47EB8F7-8BC9-814E-B320-C0FB5780FA92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F5EA74-F69A-B949-92AD-FF5A7674060C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A6DBC36-B474-1342-80EE-01E57F11446F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DCC768-AC05-AC4A-8345-C8C1592213EC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FD51311-0C8F-1345-885F-1169FF3DB27E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27386FB-813A-584C-B6EF-F36C5424DF92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C1D740-619C-AC42-AA80-39C04BA5D11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9849D65-48DD-C44A-A7EC-0ECDE12B901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946A7AE-F73A-634E-AD4E-19D8F468BB1C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A454E7-A041-154A-AD09-0A3E38114C1E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12F654-BF0A-B84F-8BAD-10255477B9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4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F307137-D328-E346-A506-B240040F3755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D8796-52BA-7D4D-AC3F-44B751D86052}"/>
              </a:ext>
            </a:extLst>
          </p:cNvPr>
          <p:cNvSpPr txBox="1"/>
          <p:nvPr/>
        </p:nvSpPr>
        <p:spPr>
          <a:xfrm>
            <a:off x="10513534" y="1106652"/>
            <a:ext cx="3350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BDD51-8344-4F4C-92C2-949F0CA7CCC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B41A6AE-F142-0D43-8197-883D9A678C2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9E93BA-33EB-7A4B-93F7-FA2A89E82A79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044315-0921-EF49-A686-F531F3755EB8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B82ABB5-5B96-064E-9A03-ED19FB64B7A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B232196-E679-D94F-A365-FE66CE45656D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42841C-9351-4548-BB40-3CC8D61D22BA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295F492-9150-E54D-B4F5-26554D2892D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E08D29A-FA03-1146-AD9A-BC5CFD1217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44218EF-8A53-7245-9E9D-3524050F9FB5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CD4F3A0-E2E6-8645-A958-D56DA9B67308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91BB8-1615-514D-B956-2011F606800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EB86D18-3B3E-9349-82A7-D11CC43B20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3CE960-B734-7B4F-B269-DF8D73D5B08B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F79AD9-B96F-C44D-8830-F324D2F4280A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279213-89C8-234D-91F6-A124367F81B0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A070E4-E7F5-2344-A28E-829610A5A266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29A663-990B-A746-BD24-D6AF611CB228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D02983-D55A-A642-899C-494D080E1FB7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9054E1-0A42-4545-A3DD-4D393D5E2D5D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A335E0-F6BA-C649-BC9A-D7ED9D9A5217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AD0E408-BDF4-1148-A76B-525CD3423109}"/>
                </a:ext>
              </a:extLst>
            </p:cNvPr>
            <p:cNvSpPr txBox="1"/>
            <p:nvPr/>
          </p:nvSpPr>
          <p:spPr>
            <a:xfrm>
              <a:off x="504332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2A63CF4-FD54-AC48-9443-3DC5A1274593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5CE0F0D-DCEA-A34E-AD64-3F3BB7E234B3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07B7D02-CCD4-7D44-9D4B-6F9D212D5549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F7177A-04CF-5D41-80B7-0D5A703E5AD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737C305-1D00-634C-8139-8563486276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187D61-222F-A44A-BBAC-20F0D923F5B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12C260E-E07E-B840-A4BF-297160A4F543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88EE060-2C1B-3447-8A11-E07686D1E000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61C472-11E1-C448-8D80-8BF1282B0726}"/>
                </a:ext>
              </a:extLst>
            </p:cNvPr>
            <p:cNvSpPr txBox="1"/>
            <p:nvPr/>
          </p:nvSpPr>
          <p:spPr>
            <a:xfrm>
              <a:off x="10901064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10ABF9-4C02-E849-B554-D067162C2EF3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E7676B9-4FB5-B244-B3EC-8B6C7766B038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B9E3F2E-0609-CE4A-AE95-C86112D34FC1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CBCB0E-F9C7-5041-B8FB-F23FBEBA7E11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4A8363-3D42-744D-8E33-232EFC486003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E05561E-DA05-7249-9200-80A3D26646A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52CE3C8-2AEB-124E-A93E-BFFA02AF881D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104E71-779F-FE4F-AF87-D9E0B84B62A1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577370-E487-5C4B-890C-BA7EA9D37331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C0CB292-485E-8044-8111-EA2154F2374C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92A9348-0D0E-4D40-98F4-78F9AE30059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BB1D44-8CD3-B94A-8908-9A029499B691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EF774C-A9B6-0942-9937-E501CA01EEA5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009580-7563-E14C-81FC-90D372B61FC4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2C91A6D-82CE-374A-AD27-EA3F13379A8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C900971-826D-F34C-8B2C-65B19698206A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6027978-4A19-F44C-B0A0-5233AE31E14B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88882EF-3FA8-2248-B6F6-FA38AA44B711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B498621-33AF-BE49-847D-D0D785233BE2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29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8FD44D2-98D7-0E49-93ED-17F37567795B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7C4AC84-E2FD-6B47-8F2A-09D692DB5DDC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094B55D-B155-9849-9ECB-37C78C6ADA2B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059AD6A-F439-9E49-8C3B-CE817017C387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1E4720A-3959-A040-86FC-4C8DEB8CC628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3B69389-45F2-0041-9AC2-0DE70C845EB3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EAFAC28-3FE9-EB45-82BB-C32CE56F2B94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E7226CE-5C4B-9845-9EC1-A07D8BEAFA7B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DD1AC17-1D3E-5C4D-8767-853B6AACD5ED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E1BE05B-0329-F542-A084-037F15FD3796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6C1E528-C535-D944-962B-6E052A9FAAD4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67C8CF9-3C93-9543-B520-2EFC7DB2A69E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3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300CC2E-4A9F-6B49-B455-DE5ACD87ACAD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F4E0C-BC68-F044-9BD5-AD20C5452B7C}"/>
              </a:ext>
            </a:extLst>
          </p:cNvPr>
          <p:cNvSpPr txBox="1"/>
          <p:nvPr/>
        </p:nvSpPr>
        <p:spPr>
          <a:xfrm>
            <a:off x="9909202" y="1106652"/>
            <a:ext cx="455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7E385A-2384-0746-8251-5AEEA91C04E1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DCCDB-0840-194A-971B-33CA702F2A50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97F1C8-70A9-764B-ADC1-C2669580C67D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505B16-A8EE-0F4F-B6AA-7F5020543C1E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318ABA-BC50-DB4D-8152-0D0860D4A40E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82933DE-D028-9849-B5F1-B9C36A35D034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DFAA3F-7821-6A4E-8FDE-64DA881EA76D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8B0135-446B-C845-A926-05E8BA1F846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C1CDB16-621D-0646-843C-BD0757C7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AAD2C-EC60-594E-B2CB-DD5825F160A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C6B33F-1405-0C40-AC23-18E1B73DF6B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1E78464-B254-CC4F-8155-6E9961CD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151D23-8DD6-F442-85A8-0A3E9ED8A5FD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782DF9-7BA3-3D40-9FCB-79A7B02E596B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617DE6E-C02F-DF46-B258-FBB2376D523E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70199C-273B-4842-9A29-644502734187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FAD11E-EB0F-5245-9AA0-B51BAED3C69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048693-EF74-AD4A-BB5F-B19AFDDD4238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9E1D49E-3571-7A43-8DD2-00D271082CFB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2AD1A71-5B2E-5D4D-A8A3-77B47BF837F7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FFFA83E-B783-A648-8421-EAD7BF619B52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BCE63E-C01B-2E46-B609-A694F6D16F2D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78EC16-8271-5148-B218-CBDAC41BEABD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DB0AADD-2D59-E842-A015-762DF53129AB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88F70C-7A84-C246-9572-037CE7C700D3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77FE905-BB93-454A-9BE7-A14B9E12A7B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53BD018-4FE1-2148-8A0D-AFB52557E437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E53A1AE-319D-684C-9419-5F4E709F85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2ED210-C57A-0B46-A99B-34B03DDCEBA9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A60120-EBBD-624D-B265-1298797E9D17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B7DDF4F-AB90-2042-A142-49ABF8B40F0C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E9163F6-01B8-E748-A6A4-955B8D13102A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650DD6-CBFE-6B41-9D37-1C90AB6E5435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414277-9D91-C749-AA66-4E9B082AF3CA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AB03E7A-31EE-0A44-B608-AB398222F50C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63CC481-DB7B-0441-8DCA-CB190CA0CB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CD02606-4054-BB4B-ACD7-42B8E9D624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C3A242-CC8C-3846-AD7F-84A3FB3D5ADD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FEF41C-4806-BA46-BF51-D2CDEB77C831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2DC7D2-4376-3E46-B00D-4D5298A53EF3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BF39BAE-472E-594A-A6F0-94D12D2052E1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6CF6DC-DE84-AB44-9ED1-51EA2ACC22F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F509EF-FE93-7C45-8C92-4DE514FB53B0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A2AFF71-3D7C-1840-B53E-FCAB81A5C719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851C1E-741D-8A40-A9FA-0948474A2BC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41E73FD-7BD7-AF4D-AA92-3410055635C3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E54EE6-BEDC-8D4B-9A93-1E4AC3D3C33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3B62FE2-62E4-4D46-988C-D42B2EAF978B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A19491-4C99-8F4B-B36B-7DCC3AAFF22A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939A93F-9C78-9345-9DD2-71673CC7895C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CEDB33-74EB-154C-B055-DCF7B810BF0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4EE3925-FF2E-364F-8884-2CDF8E09A05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45508B6-91E3-9947-A0B2-E45BD9791B26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67CD19-7F3B-EB48-B2F2-A634A1DF1923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12DB30C-B809-6B48-B936-7470769E0CF2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073A88-4360-334E-B07A-40B87078A8E3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EEF045-6194-1A4B-AEA7-7EE54B27F8B4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7B96972-1457-EF49-993F-840BC9068EBE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86563FF-9DDB-284D-B70E-BFE30C6B5402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50FAB1C-2BDE-234A-B981-4D95409BE3AB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9AC5A48-9E0C-DA4E-BB04-E3750CF639F3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F86ACAA-9891-2544-9D05-D85259DE32A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1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AD2F77AA-5A56-7D46-82DC-51A00D6B0E57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0B2E-BD34-A343-8C66-8723D1E39114}"/>
              </a:ext>
            </a:extLst>
          </p:cNvPr>
          <p:cNvSpPr txBox="1"/>
          <p:nvPr/>
        </p:nvSpPr>
        <p:spPr>
          <a:xfrm>
            <a:off x="10258656" y="1106652"/>
            <a:ext cx="38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1C2A8C-740B-6446-9B5A-41D674A4528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C690BDD-B7D7-614D-9B1D-96852071C2C7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281D65A-1028-FA47-9D79-172A001C9A9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654AB0-8AD1-344C-8363-AE1501599A7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8796A-AF42-254F-9D7C-6E0353B85A1C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E155DD-00B9-EB49-82CE-5E0E1FFB6571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BB5827-1E38-C746-9F92-6821F9D293D6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C6AEF06-321E-A24E-893F-57EA3FC209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F74AA3-6380-0949-9CF9-5A2BBAA56F5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4577BA-E152-0843-9A9B-D9F0D07F7A5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A62115-78EE-4E47-AE54-F8A35361C0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BFE6658-1009-C243-A16B-5B992113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425A27-7FFC-224B-B4E6-60E935B24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DAF95-649F-EB42-87D3-4068F2B02F11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79DBF5-2678-0F4F-BB96-ECBC58D36B7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2B2A8B-5016-B140-94D8-696C89A534D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597DB7-5A5C-C145-B1C7-1E6E60DD7777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7AE91-96BE-C048-A50E-88F8A17DD6D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3E178C-A87C-A541-AD00-94C50793AF5F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FB1B49-2843-0146-A0B4-CCD9397C8DAA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D443BB-E485-5B4A-AFBC-6673AE74E5B1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AAABA5D-C365-364E-B6DD-3085423ED603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3B3061-8FC2-C648-BFBC-C809C86B9C79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1496E7-A896-F946-A8F3-1D9F26DE848A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7A3910-7CD4-6D4A-B06D-0011FB3F2369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41E9FF-8ED9-A649-9DB4-D33DECE7846F}"/>
                </a:ext>
              </a:extLst>
            </p:cNvPr>
            <p:cNvSpPr txBox="1"/>
            <p:nvPr/>
          </p:nvSpPr>
          <p:spPr>
            <a:xfrm>
              <a:off x="16758805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9B9471-3F29-EF44-803F-D6D27A6E35E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ACC14C-807A-D94C-939C-CFEFF633A5E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1437DD-0C90-7048-BBA8-74D9CFDB7CDB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4FDF61-41EB-2F4F-9352-96DB191BD14C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4FAC78F-B438-2F45-871B-40CC849926DB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4945B8-CA25-A345-80F3-66D9CDBE8EE6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545F7-3F3B-0F4F-80D9-818858636ABB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97F7C9-A9B7-A742-9A99-9D845B55DFD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AC1D9E-E23E-DE46-8EB6-0BC7E0F1C712}"/>
                </a:ext>
              </a:extLst>
            </p:cNvPr>
            <p:cNvSpPr txBox="1"/>
            <p:nvPr/>
          </p:nvSpPr>
          <p:spPr>
            <a:xfrm>
              <a:off x="2114456" y="6765943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B81AAB-2BDA-A84A-A935-F2A89070DE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A25CFBF-52A3-7F4C-8EE0-65273E54135E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F442D1-527D-064F-880E-9EBD0E116A0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F93E60-FC84-C645-9CE2-557AB0FA28CF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B69CF87-3D0F-F445-8067-509D47CE5276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25D8E5-BC18-684A-8D04-0F403CB548AD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A34BD2-1862-1C4C-A6E3-5D006956B40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CFE425-8721-DE46-BADF-9A419DF8EE09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1CD59B0-AF1D-F342-B2A9-CFD4D512408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1DA0C6-95D6-A14C-878C-0EC299777673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61B026-A207-1446-9CC6-6D938119691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34AB53E-BA2B-8445-B813-71B1DB1B5647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15B1D2-85EB-804C-9312-28DF78117B4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374C5B3-E1FC-A940-BDDD-09B3BC6D5A0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D1910A6-45AE-E041-9F3E-9DD4C5829A39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BD64C8-218B-964A-BB80-A99DB88A93D3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D8972B-AD8B-2340-8EF6-265350DAE4E9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801B86-4D43-7148-B466-53782FF7C450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B0051C-7E41-C740-B515-6AADBC588CCC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6AC6E04-2C55-7F43-B0D9-74EF9569C30A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18F134-013F-A04C-B9F1-9A973C787B41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15AAA41-AE5A-1C4B-AE6B-7BE6049A7890}"/>
                </a:ext>
              </a:extLst>
            </p:cNvPr>
            <p:cNvSpPr txBox="1"/>
            <p:nvPr/>
          </p:nvSpPr>
          <p:spPr>
            <a:xfrm>
              <a:off x="504332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1DA4EB-4FAC-1642-8D18-82C7F689B2BD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D3BAE3A-7233-364C-BF1A-A3FD42B7CAB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78F88A-03DB-D249-83E7-759C2102DCAE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BFE94C-AAEB-B646-A44F-5818C59F115B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0ED4A7B-BF7F-4F4D-94E6-4B589A12B173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5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CF96A7F-E9E5-D749-B104-88E2815B61F8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A9F29-147B-AB41-8EBC-4C8486F7C70A}"/>
              </a:ext>
            </a:extLst>
          </p:cNvPr>
          <p:cNvSpPr txBox="1"/>
          <p:nvPr/>
        </p:nvSpPr>
        <p:spPr>
          <a:xfrm>
            <a:off x="9950080" y="1106652"/>
            <a:ext cx="4477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27405A-1F49-CC40-89E0-A5BE4A5025AF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4AAD28-A122-C948-889C-158A4397283C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D2A6F7-63D8-824D-B427-D840020DA1E5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C47AF8-32A3-D945-9EB1-4C3FE15061A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3F2956-6C9C-FA47-A36E-D84D361BF47F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48E7D7-CC9A-CE44-9C29-26EC22A0D498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599DEE-5986-D44F-8F2F-711BAFE5A688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D8CA6E-DCA4-F646-A042-0C7BE57A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22529D-373A-2247-A057-B3E4CF9281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9C45DD8-7EA3-4948-B6BB-8ED4D161F99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BCC6500-137C-8A42-8952-1CA6427316B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9D40828-9E78-054E-A008-52EAAF91738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AD1B8-3D3B-3B4B-AA91-34AE9285D4F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7C618F-0A1B-D041-86E5-DA5D7F97A6E4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094D908-BB6F-DD48-A9A1-CDAAD7467C26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CBA753-0AD2-374F-97FD-39EB24EF51CC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72CD95-1DA7-BC47-8BB8-2DCFDB74F034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8C0E45-A555-0E4A-BDDD-45BC644AB54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FA8333-2539-8148-9DAF-70F4C4F648E6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E41E32-DDB7-8641-BAF5-19679B7F1C5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04307A-E961-204A-B173-42F2A4D6FEFD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8FFE21-EBBB-C847-887D-3BC99CB8A8E2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538015-E0A0-CB45-8F7F-50C5B4CE7750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47173-A292-D043-AD3A-9BAD740B7431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23FB50-2BB0-734E-BBB0-87F1B06F12DF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55C7AD-5C1F-BA46-896A-4C08FF144886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0952E3-E613-4A44-B26E-B763862148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B237A3-0559-684D-BD0A-A162A1AE3AC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845DA9-8FEC-194D-8B3C-7DCD194E2376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A988BC-2759-DD47-A3EE-FD0E80A5DB2D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FBA40A3-6406-AB42-B7EA-78CE63E3F32E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F779E0-8FA8-D143-BECF-76B289C6C2A4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B99BB16-08C5-D244-AC00-895083CF0B1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4D8ACE-27BB-0143-90E9-DEA67406BC8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2F20145-C4BF-4B40-9CC8-7EC3178004DD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E3F9EF-9359-E54E-9189-6F6C521B721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3CD7B6D-8B5F-5949-B01E-8D5DA5071D0B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437DCA7-1C90-A94B-9A37-E9C2C2EBA143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435C6CA-FCFA-E743-94D4-8D5CA4E49D0B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DAD269-0DEC-9440-8392-396160D7D85F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A2C7F5-EACB-1C41-9265-EDC6EB00ACA4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7D499A4-0B52-D241-AF27-7BDFEB56A7E1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CE7D82-00FB-5548-B72D-F0AE2217856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52F079-3890-BA4C-9920-6B94404B3AC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F5A909-1D00-8F40-8F99-236B3126D9B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2BF7AA-76F9-4144-9533-EA51A1F203B8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02D26B9-4990-6A4F-B527-834DAA4686E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17A808E-F61C-FC40-8FAD-65326C215D2A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CF4A00-DBBA-3545-A061-C40DB8DD9BE9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3A04B2-BF32-D345-8076-71F59F3E4A14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C35879-9233-034E-BAC6-119D90019340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55D7105-36AE-124F-B95F-57E4777B1164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5111C-45D4-5D47-A50A-8A777905113D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90E42B-EDC8-314B-8A44-462686B47B5B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A0AD47-AD1C-BF4E-89A4-7670A0062F34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EB29B39-DAFE-8949-BB4F-52B1170FBF5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DDBF19-ABB7-3B47-9625-FB25BA140B81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6E01F9-60C6-DA4E-BCEF-EE141C92F3A5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0E523D-09AD-C247-9D2C-7F7D811E33E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56C1D29-AE43-3D41-AFDD-605BEB2AFD9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20E094-CCF2-834F-B444-ABA614420074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2967810-7DE5-AC4D-9B24-439A04ADD931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300CC2E-4A9F-6B49-B455-DE5ACD87ACAD}"/>
              </a:ext>
            </a:extLst>
          </p:cNvPr>
          <p:cNvSpPr txBox="1"/>
          <p:nvPr/>
        </p:nvSpPr>
        <p:spPr>
          <a:xfrm>
            <a:off x="9579777" y="395424"/>
            <a:ext cx="5218096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F4E0C-BC68-F044-9BD5-AD20C5452B7C}"/>
              </a:ext>
            </a:extLst>
          </p:cNvPr>
          <p:cNvSpPr txBox="1"/>
          <p:nvPr/>
        </p:nvSpPr>
        <p:spPr>
          <a:xfrm>
            <a:off x="10040648" y="1106652"/>
            <a:ext cx="4296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ADC3BA-A160-8D4F-8E6A-E48DDD5C6AD1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DCCDB-0840-194A-971B-33CA702F2A50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97F1C8-70A9-764B-ADC1-C2669580C67D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505B16-A8EE-0F4F-B6AA-7F5020543C1E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318ABA-BC50-DB4D-8152-0D0860D4A40E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82933DE-D028-9849-B5F1-B9C36A35D034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DFAA3F-7821-6A4E-8FDE-64DA881EA76D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8B0135-446B-C845-A926-05E8BA1F846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C1CDB16-621D-0646-843C-BD0757C7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AAD2C-EC60-594E-B2CB-DD5825F160A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C6B33F-1405-0C40-AC23-18E1B73DF6B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1E78464-B254-CC4F-8155-6E9961CD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151D23-8DD6-F442-85A8-0A3E9ED8A5FD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782DF9-7BA3-3D40-9FCB-79A7B02E596B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617DE6E-C02F-DF46-B258-FBB2376D523E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70199C-273B-4842-9A29-644502734187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FAD11E-EB0F-5245-9AA0-B51BAED3C69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048693-EF74-AD4A-BB5F-B19AFDDD4238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9E1D49E-3571-7A43-8DD2-00D271082CFB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2AD1A71-5B2E-5D4D-A8A3-77B47BF837F7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FFFA83E-B783-A648-8421-EAD7BF619B52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BCE63E-C01B-2E46-B609-A694F6D16F2D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78EC16-8271-5148-B218-CBDAC41BEABD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DB0AADD-2D59-E842-A015-762DF53129AB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88F70C-7A84-C246-9572-037CE7C700D3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77FE905-BB93-454A-9BE7-A14B9E12A7B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53BD018-4FE1-2148-8A0D-AFB52557E437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E53A1AE-319D-684C-9419-5F4E709F85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2ED210-C57A-0B46-A99B-34B03DDCEBA9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A60120-EBBD-624D-B265-1298797E9D17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B7DDF4F-AB90-2042-A142-49ABF8B40F0C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E9163F6-01B8-E748-A6A4-955B8D13102A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650DD6-CBFE-6B41-9D37-1C90AB6E5435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414277-9D91-C749-AA66-4E9B082AF3CA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AB03E7A-31EE-0A44-B608-AB398222F50C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63CC481-DB7B-0441-8DCA-CB190CA0CB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CD02606-4054-BB4B-ACD7-42B8E9D624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C3A242-CC8C-3846-AD7F-84A3FB3D5ADD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FEF41C-4806-BA46-BF51-D2CDEB77C831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2DC7D2-4376-3E46-B00D-4D5298A53EF3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BF39BAE-472E-594A-A6F0-94D12D2052E1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6CF6DC-DE84-AB44-9ED1-51EA2ACC22F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F509EF-FE93-7C45-8C92-4DE514FB53B0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A2AFF71-3D7C-1840-B53E-FCAB81A5C719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851C1E-741D-8A40-A9FA-0948474A2BC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41E73FD-7BD7-AF4D-AA92-3410055635C3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E54EE6-BEDC-8D4B-9A93-1E4AC3D3C33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3B62FE2-62E4-4D46-988C-D42B2EAF978B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A19491-4C99-8F4B-B36B-7DCC3AAFF22A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939A93F-9C78-9345-9DD2-71673CC7895C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CEDB33-74EB-154C-B055-DCF7B810BF0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4EE3925-FF2E-364F-8884-2CDF8E09A05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45508B6-91E3-9947-A0B2-E45BD9791B26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67CD19-7F3B-EB48-B2F2-A634A1DF1923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12DB30C-B809-6B48-B936-7470769E0CF2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073A88-4360-334E-B07A-40B87078A8E3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EEF045-6194-1A4B-AEA7-7EE54B27F8B4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7B96972-1457-EF49-993F-840BC9068EBE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86563FF-9DDB-284D-B70E-BFE30C6B5402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50FAB1C-2BDE-234A-B981-4D95409BE3AB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9AC5A48-9E0C-DA4E-BB04-E3750CF639F3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F86ACAA-9891-2544-9D05-D85259DE32A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F76A7518-D75A-1F4E-9D3A-DF67D777F95F}"/>
              </a:ext>
            </a:extLst>
          </p:cNvPr>
          <p:cNvSpPr txBox="1"/>
          <p:nvPr/>
        </p:nvSpPr>
        <p:spPr>
          <a:xfrm>
            <a:off x="15166144" y="2928116"/>
            <a:ext cx="5884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8D1ABC-A41A-2B4D-B18F-6A7A444544E6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752C64-F06E-4549-9334-7FAA27AC6F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5C95B-3861-C24B-8251-D5F1F70137BF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C11D925-1C04-E34A-AF01-BB308DEE67D2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233841-FFDF-0543-945A-50AD8EBC868A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95BA6CF-A138-7741-BF70-E28DD391C2BC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DDB293-BC46-5641-A8AC-50AE42B9967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7C88D-F2DF-A548-A109-A36434B331A4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54805A-BB64-4B41-A969-B327C9BDE412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2F4DE2-8851-0149-908B-0E1098EDBFC2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F8B8605-A33E-D84E-A854-F61CE1628C95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6165E8-D63C-124D-877F-BDE8BB4029E7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8098CE9-020D-4C40-9C1F-4B1A950C6F0D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760FC6-BCE4-FA4C-92A6-F06BF3DB5E1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0A071-C6F8-3241-BAD1-A57736D29AD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30E4447-32B3-C341-97E1-1C9D65A943EF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2908AAB-B48B-8847-B37C-8F9885A4F13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257F30F-4D5D-A540-81A7-E9F136378869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E8B6996-3B8F-3B4D-9770-6F5D1118B8BD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D5A230-7797-FE40-80CC-6C62CE8096E1}"/>
                </a:ext>
              </a:extLst>
            </p:cNvPr>
            <p:cNvSpPr txBox="1"/>
            <p:nvPr/>
          </p:nvSpPr>
          <p:spPr>
            <a:xfrm>
              <a:off x="1988940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06DBA-AE2A-0F44-B09B-5B9A06BA70EE}"/>
                </a:ext>
              </a:extLst>
            </p:cNvPr>
            <p:cNvSpPr txBox="1"/>
            <p:nvPr/>
          </p:nvSpPr>
          <p:spPr>
            <a:xfrm>
              <a:off x="2095434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9901A2-C64F-6649-BAB9-679BAA997CD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DC76680-2DBA-B649-8E6B-A7E13395955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50E7294-4904-7D41-B890-2CF7DE01F18C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60D49A-EF6A-8647-ADC8-001A2E04267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517D04-A6C7-CD4E-A288-A740F3079880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9FE047-FFC2-3F42-9C66-B35471051293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1231F5-DD3C-D044-BE4A-FE51F659FA53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885B50-BFDB-1B46-8D1B-3084D6F9779A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EEADBD-F9A7-C144-804E-BC132D24776C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2435E9-DD3B-E846-B285-6C1052FEEC2C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656AED-78B3-7D47-A9D5-8191D976397F}"/>
                </a:ext>
              </a:extLst>
            </p:cNvPr>
            <p:cNvSpPr txBox="1"/>
            <p:nvPr/>
          </p:nvSpPr>
          <p:spPr>
            <a:xfrm>
              <a:off x="15718619" y="7695060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D2BA6B1-D9AB-1E4E-A7C3-5020B32FE7DB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D0EE38E-4448-4147-9BED-A44E6ACAB9B4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954635-8B4E-BA4C-ADBA-1E272E9C6056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5932CED-C7DC-5947-AD11-847A5E6F3FF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AE5F34C-66C6-0841-91C7-F91D8A20AED8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A4B1188-8614-D547-8A95-DBCCC7633485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94F6E93-40B8-944F-9C89-A23DC0C2495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7C20C86-AFB9-3546-8F02-784B107F6A6A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EB5A977-FC75-3E4E-85E9-650F00C7A43F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FB565A-F53A-6149-8B4C-3B8163383B4C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A3AF16-135E-DE4C-8CBB-DFFC1B62608D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FF60FD-B533-0F47-8EEF-70D6F046A039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1425C9-0878-FC4D-B8A2-3C6FB8B47C3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5A25C8-00FB-D347-A9FF-33CE3189A344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7AD7E74-8F6A-4641-8B9C-DA280F7DE545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23C8EC-1F83-6A42-AA3E-C51B5D94C4B8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463048E-0FA4-974F-8FE9-91B711EBA38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A2C99FC-12D9-E146-BE19-18D45C785FE7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627A04-D696-6141-9A3A-0FED88ED36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8EA8F0-9BB8-5E40-8801-6839B0FB3A80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31FE20-72AB-2E4C-8FA7-37BC8BEC6EF3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9C5C5F4-9AF4-8344-8736-66EBB9D639D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85418E6-AF1B-904B-891E-89C2A2B96BD2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04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6D23A44-EDB4-B540-AF8A-381D1088DFFE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C1860DC-AE8A-4A40-86AC-43404E66E7D7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151686C-31A1-294C-8049-A401AE152712}"/>
                </a:ext>
              </a:extLst>
            </p:cNvPr>
            <p:cNvSpPr txBox="1"/>
            <p:nvPr/>
          </p:nvSpPr>
          <p:spPr>
            <a:xfrm>
              <a:off x="16694591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FA95D-5130-4941-90B9-C165647DE8D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F4AFE20-97AA-2C42-AE28-B98E233E129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CD27B-23ED-0841-AA3E-5D67B7DD1E30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C16CCD-8168-6144-A3ED-C724BAA97AA9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EB4A5C-A5FE-E24F-AD6D-A2E4FE069F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D596CDA-A3C6-6D48-9765-58A1F2DAAB63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05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1712AE3F-7C17-E54B-B034-8BCA229EF2F9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41042C-BD26-8E41-8749-01C2CF1733C0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19BCEB-123C-AF4A-A43D-DF415416E207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A306AB-DAE5-7549-B869-715704B3F756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FD789081-9CB4-B046-AFA3-E0DEE0A41B0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05E2DB-889A-5149-9C41-4981579530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E3D38F-E366-3543-824E-DBBA5BD41AEB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D96C024-4531-1C40-8A0F-D5691CA57FE8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8F3F545-88E1-3143-AA77-E1E2AE367ACF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101378E9-5A0B-5242-A4CF-3D39DAA816F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2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CE5C1C2-7CBB-7648-B706-EFEF7B637D8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70FF-5B6A-ED4A-9DC0-2D1C1BE7DA49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78E0C6E-C3C8-A643-87E1-BC3E0B89EEBF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57E5602-AF99-BF43-A2FF-1D09ED1E4847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7D4A3BEF-212E-0E4A-ACE1-0DDB74DDC34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F30C07D-2881-D543-8125-54D7DC4E1D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2D136D-58C1-CC46-B82E-D813B2945A4B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0CEFDA-FB3E-704F-8242-6874AD74C99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9DCEFCD-6BEC-1340-A1FD-CA39DEEAF1EF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1233CF63-EC30-A140-B3AE-3B18A8C243A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A64EEF-5E4C-1F4F-BB0C-FFA46886BE5D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6C5A0F-ABBE-B44B-A4DB-47A94B63C1A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224BAB7-0EA5-DA4F-968E-E3AA4536523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657549-8791-C54D-A90A-F0F19418067F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E35F9915-CAB4-7746-86C2-1C915DA4546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534FE65-43AC-D647-BDD8-001F842FBE7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7D470F-A7F0-C649-9B43-D9BD2DFBEE1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468FCEC-954A-054C-AAF1-EF5DBE459DB2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9F2C04-44DE-0D46-A10E-F1F95D3E2B93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2A249E6E-B959-4E47-9FBD-900B93048B1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2DE8AD0-33F0-274D-953C-E9727314680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D455A182-D381-0642-AF62-BCF7C6F937FE}"/>
              </a:ext>
            </a:extLst>
          </p:cNvPr>
          <p:cNvSpPr txBox="1"/>
          <p:nvPr/>
        </p:nvSpPr>
        <p:spPr>
          <a:xfrm>
            <a:off x="15037908" y="2928116"/>
            <a:ext cx="6141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B0D3A-6A33-884E-A048-BE9559A9EA73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B351D-318E-8943-9B76-FFB15A3261EE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122F0E5-5454-7143-89BA-E9AC2A4E0AA7}"/>
                </a:ext>
              </a:extLst>
            </p:cNvPr>
            <p:cNvSpPr/>
            <p:nvPr/>
          </p:nvSpPr>
          <p:spPr>
            <a:xfrm>
              <a:off x="16603522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E6C1004-68F3-434B-ABCF-C59A4FB6C1AC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5FAD19-BEBE-8445-89B8-F8632B11880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C8B44B6-37A1-F44E-B9FD-2B88C3A43581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870620B-AABB-2348-BC0D-5D1081578A3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FBD5D7-9E67-0A49-AAF1-64DE06091A5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4A451B5-078D-914C-941A-8FC6DE324BDD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6A61348-A618-3749-8E6E-BBD84093087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BFFCD93-BD67-8545-A2F4-CD405D33925A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E8C149-6DD9-594A-B6AC-CD5D84231269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EF16AF-24C6-D840-A075-08972FEBB060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A46F88-EE0A-F247-85EF-A354B4635368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CCD0BA-8261-1444-95F3-59ACAD5FB71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696B365-3ACD-8A4B-A97D-AA2722AAC836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6353451-A1D9-454C-AF80-47E961902E59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0BAA5-D8C6-C84B-B552-645FAE592E82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0F32A9-4C7D-E04C-9406-77417F94E079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D81835-CB9C-8E4F-B6F2-4E127301DE2C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E05AF1-8076-254D-B36A-FFF1773AE0FD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0C4E5E-197B-E041-8753-E953EE4A3453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4E5E763-5BBF-3A4B-BF74-65B6800A9097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6ABB7C-6C24-9048-9FD8-FD208B543D1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D8FE7E-EF1D-E34B-9F9F-6CD4BEB2C4B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86FA455-8C30-7746-8484-60383FA3AA6D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165EB64-35B0-6A49-98DF-500D12D588C0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C5D01C-4D61-2243-9F61-57A1BBE166B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F41E01-D7FF-4E41-99FA-04B514C50740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D5106A-B3AF-F643-8EAF-FB668F57CFB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33F96B-32BB-5743-AF79-D230BDC6C2D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F191D1-0224-F54B-8CBC-597B0BC6860C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B5114A-8E9B-894D-9C7A-C089A3C03E7D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74E4CC9-1EC8-D64F-8855-0FCD794EB75E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415766C-5178-4F47-8EE6-4A27C724E001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A88FFC-1D0A-634C-82C4-F786614BA55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06FE62-D806-CF4D-A334-60F595FBA910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CC774A9-DCF6-A748-8B7E-4C665B99E35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CB0BB4E-9CB0-F047-93AE-A6E653612FA1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9D40E95-5F6B-4B45-A209-A150FA7DFB5F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E805DA-1369-F441-8B87-018AB1AA85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FA0005-40E9-8941-9F85-2B54CB8DB968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2F212C-79EF-4E4F-9B09-BB2A6A5803B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3C84CB-F7EC-EC4D-AC31-52263DFAF3E1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76D991-3009-4340-B088-F4118C898FFF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F494C02-DB55-6840-B95B-94A06667A4A6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C9C0874-74E0-7B4A-8EE8-2B2A165B7EA7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4B1DA8D-CF7A-CB4F-8923-4487788AE5A3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93C570-E400-774D-8413-CA0AF680FFA2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37586D-DA1E-E547-9373-28A0A15A35AF}"/>
                </a:ext>
              </a:extLst>
            </p:cNvPr>
            <p:cNvSpPr txBox="1"/>
            <p:nvPr/>
          </p:nvSpPr>
          <p:spPr>
            <a:xfrm>
              <a:off x="17848495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1FDA69-5B90-664D-90B4-19DD7858EAB1}"/>
                </a:ext>
              </a:extLst>
            </p:cNvPr>
            <p:cNvSpPr txBox="1"/>
            <p:nvPr/>
          </p:nvSpPr>
          <p:spPr>
            <a:xfrm>
              <a:off x="1891343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E7EE826-1851-E04C-B2DC-82DC843650CE}"/>
                </a:ext>
              </a:extLst>
            </p:cNvPr>
            <p:cNvSpPr txBox="1"/>
            <p:nvPr/>
          </p:nvSpPr>
          <p:spPr>
            <a:xfrm>
              <a:off x="19978369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8B3E7B-0293-2842-9134-DEA9A43322C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7CA20C4-3908-684E-AE54-87CDB3EC32AB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45B8AA-5479-8547-9625-BD2D1DA79F27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09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8ECB5A-934B-2243-BF48-2E36BECA6A7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50747BB-4B54-D44C-B3C2-3D5C5C8D5A49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D17C3A8-61C4-644D-91EA-46071BD2C46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916EA2F-262F-C64A-A22F-CCD5988E69AB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C3FE903-1AEE-9D47-AD3D-CA0841510F14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247B49-AF20-E847-ABFE-BE16DBB413FA}"/>
                </a:ext>
              </a:extLst>
            </p:cNvPr>
            <p:cNvSpPr txBox="1"/>
            <p:nvPr/>
          </p:nvSpPr>
          <p:spPr>
            <a:xfrm>
              <a:off x="1988940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0708D5-A63E-2042-B7EE-677102E58834}"/>
                </a:ext>
              </a:extLst>
            </p:cNvPr>
            <p:cNvSpPr txBox="1"/>
            <p:nvPr/>
          </p:nvSpPr>
          <p:spPr>
            <a:xfrm>
              <a:off x="20954340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F064C6-7DBF-1944-881F-E3C8ED320CF6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A68D5B2-536E-2340-9EB0-94E714A3D7FC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D73BBC0C-9954-A447-9E28-1FC1E8413D9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3DE816-C006-1F40-BF91-FE66BF0FC2C1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E2731F7-A961-B449-BC37-725DE032B8F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295CD2-492E-EC43-B2C3-F13E889F1999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CE71562B-2017-FF4B-84A0-C1864A0DD96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145E1D3-AB51-2840-8EB5-73F65CBC60CB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B3E4C4-E5C8-1540-8ACB-6F79D485938A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5217C9-3D9E-8844-9C3B-F3148984783F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71FF2FD-F1D1-8047-B5A6-AF0B2F7DFCE5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07455AC7-31EE-984F-BB09-C903F15EC76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AA0409D-F105-3A4F-A63D-830CD13000F7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D04FE4-FB26-9349-B688-1F18A79C4564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49D57C-9E2C-6C43-B555-E1C8C78BC4F5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0092CD1-F422-E444-A5F4-9E08B1900B04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3920DA23-0F81-0543-88F2-860D5F554B5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A6C209F-4B77-DC4F-B414-DC248E57381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75AF9D-8477-1A45-9B5E-D977985CAC24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412DE58-0EBF-2240-A774-9D7127A7607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E6C2600-48F3-F34C-A72D-343E28A9B8D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6975AC61-70FD-914F-AA12-810C706B2F8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5963E09-1926-1D4C-8F86-36B673AF668F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BC2A59-2784-DE46-B9D2-43011DAD84AA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EB51BCF-8C93-9842-86BE-6318C269E3A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63A8FC-5038-1E4A-B82E-762131842074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7048B990-4F6D-2D49-BE10-C6746CBE2D3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C751146-B39F-884C-822F-754B2D4B2398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3624C0-860E-4046-9264-3F2E550B23E1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B1CACA-EC03-DA48-954C-DABA21854F31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5278742-146E-D149-B7CC-C5D7E7D31998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790E8D1B-C5D0-DC45-8C36-AE4FBEB9285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6982B0A-3526-DE47-B835-724509AB53A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46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5E4F9F-F30C-6E4B-86E4-0901F3C50228}"/>
              </a:ext>
            </a:extLst>
          </p:cNvPr>
          <p:cNvGrpSpPr/>
          <p:nvPr/>
        </p:nvGrpSpPr>
        <p:grpSpPr>
          <a:xfrm>
            <a:off x="9032383" y="612372"/>
            <a:ext cx="6312947" cy="1424479"/>
            <a:chOff x="9032383" y="612372"/>
            <a:chExt cx="6312947" cy="14244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AA800D-6FEF-6A47-8F98-FEFDE6CE43CF}"/>
                </a:ext>
              </a:extLst>
            </p:cNvPr>
            <p:cNvSpPr txBox="1"/>
            <p:nvPr/>
          </p:nvSpPr>
          <p:spPr>
            <a:xfrm>
              <a:off x="9032383" y="612372"/>
              <a:ext cx="63129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2022 CALENDAR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297689-01B3-AB49-B489-6EA3B72C05AA}"/>
                </a:ext>
              </a:extLst>
            </p:cNvPr>
            <p:cNvSpPr txBox="1"/>
            <p:nvPr/>
          </p:nvSpPr>
          <p:spPr>
            <a:xfrm>
              <a:off x="9706414" y="1575186"/>
              <a:ext cx="4964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pc="300" dirty="0">
                  <a:latin typeface="Poppins Light" pitchFamily="2" charset="77"/>
                  <a:cs typeface="Poppins Light" pitchFamily="2" charset="77"/>
                </a:rPr>
                <a:t>WRITE YOUR SUBTITLE HERE</a:t>
              </a:r>
            </a:p>
          </p:txBody>
        </p: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79776C-B522-5143-A527-3BCA0AFDFCAD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3032282"/>
          <a:ext cx="21335981" cy="9549972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421804">
                  <a:extLst>
                    <a:ext uri="{9D8B030D-6E8A-4147-A177-3AD203B41FA5}">
                      <a16:colId xmlns:a16="http://schemas.microsoft.com/office/drawing/2014/main" val="231315855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0837772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54004097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7922536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99785936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80437420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6490346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68229274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16042334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41358665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757215136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20743703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59258578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23226708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272828407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86685061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87083374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85441852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71635213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9216611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53556637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03840491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159293316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11401570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18453433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0384328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63678530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82437701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00923945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1430149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96039660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17826157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077339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28972480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02177750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46208560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137370647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910059530"/>
                    </a:ext>
                  </a:extLst>
                </a:gridCol>
              </a:tblGrid>
              <a:tr h="89330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2022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29682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72197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FEB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09357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MAR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402254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APR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363883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MAY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69302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JUN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63306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JUL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81185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AUG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13048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SEP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65026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OCT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7371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NOV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060930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DEC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11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D455A182-D381-0642-AF62-BCF7C6F937FE}"/>
              </a:ext>
            </a:extLst>
          </p:cNvPr>
          <p:cNvSpPr txBox="1"/>
          <p:nvPr/>
        </p:nvSpPr>
        <p:spPr>
          <a:xfrm>
            <a:off x="15562088" y="2928116"/>
            <a:ext cx="5093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1AA26A-562C-8F46-8DF2-EE7398D4825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B351D-318E-8943-9B76-FFB15A3261EE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122F0E5-5454-7143-89BA-E9AC2A4E0AA7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E6C1004-68F3-434B-ABCF-C59A4FB6C1AC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5FAD19-BEBE-8445-89B8-F8632B11880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C8B44B6-37A1-F44E-B9FD-2B88C3A43581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870620B-AABB-2348-BC0D-5D1081578A3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FBD5D7-9E67-0A49-AAF1-64DE06091A5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4A451B5-078D-914C-941A-8FC6DE324BDD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6A61348-A618-3749-8E6E-BBD84093087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BFFCD93-BD67-8545-A2F4-CD405D33925A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E8C149-6DD9-594A-B6AC-CD5D84231269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EF16AF-24C6-D840-A075-08972FEBB060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A46F88-EE0A-F247-85EF-A354B4635368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CCD0BA-8261-1444-95F3-59ACAD5FB71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696B365-3ACD-8A4B-A97D-AA2722AAC836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6353451-A1D9-454C-AF80-47E961902E59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0BAA5-D8C6-C84B-B552-645FAE592E82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0F32A9-4C7D-E04C-9406-77417F94E079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D81835-CB9C-8E4F-B6F2-4E127301DE2C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E05AF1-8076-254D-B36A-FFF1773AE0FD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0C4E5E-197B-E041-8753-E953EE4A3453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4E5E763-5BBF-3A4B-BF74-65B6800A9097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09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6ABB7C-6C24-9048-9FD8-FD208B543D1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D8FE7E-EF1D-E34B-9F9F-6CD4BEB2C4B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86FA455-8C30-7746-8484-60383FA3AA6D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165EB64-35B0-6A49-98DF-500D12D588C0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C5D01C-4D61-2243-9F61-57A1BBE166B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F41E01-D7FF-4E41-99FA-04B514C50740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D5106A-B3AF-F643-8EAF-FB668F57CFB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33F96B-32BB-5743-AF79-D230BDC6C2D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F191D1-0224-F54B-8CBC-597B0BC6860C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B5114A-8E9B-894D-9C7A-C089A3C03E7D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74E4CC9-1EC8-D64F-8855-0FCD794EB75E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415766C-5178-4F47-8EE6-4A27C724E001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A88FFC-1D0A-634C-82C4-F786614BA55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06FE62-D806-CF4D-A334-60F595FBA910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CC774A9-DCF6-A748-8B7E-4C665B99E35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CB0BB4E-9CB0-F047-93AE-A6E653612FA1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9D40E95-5F6B-4B45-A209-A150FA7DFB5F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E805DA-1369-F441-8B87-018AB1AA85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FA0005-40E9-8941-9F85-2B54CB8DB968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2F212C-79EF-4E4F-9B09-BB2A6A5803B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3C84CB-F7EC-EC4D-AC31-52263DFAF3E1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76D991-3009-4340-B088-F4118C898FFF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F494C02-DB55-6840-B95B-94A06667A4A6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C9C0874-74E0-7B4A-8EE8-2B2A165B7EA7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4B1DA8D-CF7A-CB4F-8923-4487788AE5A3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93C570-E400-774D-8413-CA0AF680FFA2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37586D-DA1E-E547-9373-28A0A15A35AF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1FDA69-5B90-664D-90B4-19DD7858EAB1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E7EE826-1851-E04C-B2DC-82DC843650CE}"/>
                </a:ext>
              </a:extLst>
            </p:cNvPr>
            <p:cNvSpPr txBox="1"/>
            <p:nvPr/>
          </p:nvSpPr>
          <p:spPr>
            <a:xfrm>
              <a:off x="19889403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8B3E7B-0293-2842-9134-DEA9A43322C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7CA20C4-3908-684E-AE54-87CDB3EC32AB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45B8AA-5479-8547-9625-BD2D1DA79F27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13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8ECB5A-934B-2243-BF48-2E36BECA6A7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50747BB-4B54-D44C-B3C2-3D5C5C8D5A49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D17C3A8-61C4-644D-91EA-46071BD2C46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916EA2F-262F-C64A-A22F-CCD5988E69AB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C3FE903-1AEE-9D47-AD3D-CA0841510F14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247B49-AF20-E847-ABFE-BE16DBB413FA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0708D5-A63E-2042-B7EE-677102E58834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F064C6-7DBF-1944-881F-E3C8ED320CF6}"/>
                </a:ext>
              </a:extLst>
            </p:cNvPr>
            <p:cNvSpPr txBox="1"/>
            <p:nvPr/>
          </p:nvSpPr>
          <p:spPr>
            <a:xfrm>
              <a:off x="22108243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A68D5B2-536E-2340-9EB0-94E714A3D7FC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14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D73BBC0C-9954-A447-9E28-1FC1E8413D9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9D8034-A451-6444-BC40-6C139B5210A4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E2731F7-A961-B449-BC37-725DE032B8F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295CD2-492E-EC43-B2C3-F13E889F1999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CE71562B-2017-FF4B-84A0-C1864A0DD96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145E1D3-AB51-2840-8EB5-73F65CBC60CB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84FB8D-CA47-9243-A176-3598A6AD314E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5217C9-3D9E-8844-9C3B-F3148984783F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71FF2FD-F1D1-8047-B5A6-AF0B2F7DFCE5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07455AC7-31EE-984F-BB09-C903F15EC76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AA0409D-F105-3A4F-A63D-830CD13000F7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2CC617-6D13-1E4B-A915-79489D52FC5E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49D57C-9E2C-6C43-B555-E1C8C78BC4F5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0092CD1-F422-E444-A5F4-9E08B1900B04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3920DA23-0F81-0543-88F2-860D5F554B5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A6C209F-4B77-DC4F-B414-DC248E57381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3E7567-13ED-774F-9722-FF03C627BD88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412DE58-0EBF-2240-A774-9D7127A7607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E6C2600-48F3-F34C-A72D-343E28A9B8D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6975AC61-70FD-914F-AA12-810C706B2F8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5963E09-1926-1D4C-8F86-36B673AF668F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401E88-3E8A-5248-B278-1B28A6B89C8D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EB51BCF-8C93-9842-86BE-6318C269E3A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63A8FC-5038-1E4A-B82E-762131842074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7048B990-4F6D-2D49-BE10-C6746CBE2D3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C751146-B39F-884C-822F-754B2D4B2398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E11DAE-763B-844D-88FF-F46B68B148E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B1CACA-EC03-DA48-954C-DABA21854F31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5278742-146E-D149-B7CC-C5D7E7D31998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790E8D1B-C5D0-DC45-8C36-AE4FBEB9285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6982B0A-3526-DE47-B835-724509AB53A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2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F1123D74-D498-EF4B-809C-B56887958413}"/>
              </a:ext>
            </a:extLst>
          </p:cNvPr>
          <p:cNvSpPr txBox="1"/>
          <p:nvPr/>
        </p:nvSpPr>
        <p:spPr>
          <a:xfrm>
            <a:off x="15952416" y="2928116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1A04F6-56BD-074A-973F-21706988B40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8AFC60-028C-5443-A890-B5E86EC3671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50386B-9006-8045-8A45-AEFFE0A7832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1436B00-38AF-AB4E-B156-99130D5AAF7F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9D98A6-6FDC-DF40-91FC-4AEEE604B58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EF8A5D7-5D47-AB47-8511-B86171DAEF1B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92B621C-D85E-F147-A862-B07FB8599CA8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F8FA72F-F213-B24A-AEC2-3E49B5403CF8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5B2F408-4F13-6B4C-9591-60574C00F73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DCF266E-4F75-1844-A3E1-F70C85B300C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0D81A7-CD01-6543-8195-602C05390BB7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E4A8D71-3245-2847-99A7-883CD4589E2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C1430D9-5421-784A-9ADF-64CACE9F798F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FE8C70-70A2-834F-AF3D-AB288C14C000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CA5DF87-7481-3D4B-B83E-0DC45F7EE815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BE50AB7-521A-AF45-BB53-1D33F201C14A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31A6E02-0E65-7643-A083-661434CF48C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9538C95-744A-AC45-9A1A-0EAABEE9682F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B33FCE8-AEBE-194E-8229-4400E19A1BAD}"/>
                </a:ext>
              </a:extLst>
            </p:cNvPr>
            <p:cNvSpPr txBox="1"/>
            <p:nvPr/>
          </p:nvSpPr>
          <p:spPr>
            <a:xfrm>
              <a:off x="1882446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A745019-4134-0640-AA0C-95B0E3AC09F0}"/>
                </a:ext>
              </a:extLst>
            </p:cNvPr>
            <p:cNvSpPr txBox="1"/>
            <p:nvPr/>
          </p:nvSpPr>
          <p:spPr>
            <a:xfrm>
              <a:off x="1988940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37CE725-FF54-F545-AAD3-C0113D907DAC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48542A-EA65-BC49-83AD-7BAD7258938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756428B-450A-E641-87EC-70CF5C48EE72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F6F003B-591C-844F-B239-7A15CBC5BA4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E4F3943-F19B-BF40-A9AA-BCA2C0388BD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3FEC8C2-FA17-4848-8BAA-055D6B71E87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24A483-65E7-CA4D-BB4C-8E6ED01805A5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B548CFC-2A87-FF40-971C-D70BC3FF6D2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06C15D-4F12-7A46-AB2B-C1C8CB1584E6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442C7C0-3AF1-5849-9AFB-7370A348E44B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120ED83-8A65-4C49-83C8-7BAF73645A8E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14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08E6A03-1984-3041-9F01-751C1055712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849959-6AF9-214B-9A0F-79EB32B2EBC4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DBA34D7-0B05-1A4E-8B10-179FA332E8C7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00F6E0E-3338-7C4A-8AB4-D026F8A60A9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FBBCF86-AD95-F544-ABE4-FA5C0F263C5D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2B96296-D971-3B4F-8648-2422C2E35BA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354BEF-F348-8E4F-9C1D-26E56B6315C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7FB3B86-6A99-8A46-9108-D6D5D9E560B0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15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EDD8B88-066D-A44A-9249-5096242F0AC7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A60B2D5-EF94-2540-B0ED-65E274A930CD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0B5DD5-4205-144D-9FA9-C280E6CBADD7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E89EA0C-07BA-4B4C-85DB-309C0D008E9A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D7CF28C-417F-A74B-9582-E29A119081AA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083CD3A-2DFF-E34D-9DA1-B846F9B0C91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2BA5F1A-FE60-AA4D-BEDE-F34CC7EA4D4E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15DD678-BF72-AE4F-AC80-B991C539BCBD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16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6B52CE6-F6CF-FC4E-A539-E70E24578AEB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D4DDDFD-3EF6-CD47-941F-7EF56351328A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3D534CA-7892-B44E-BDD6-A76FC482D0AB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D9566DB-A27B-CA44-AEFC-E0139557CCC7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ABA0EA8-3E3D-304E-A891-964FEBDE5ADD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1001912-4413-2944-B632-DF1F7349452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AEE50ED-65C6-734F-BB17-5EBEEBBB640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40054F6-A02A-FC4F-9AE8-46CDCF87D1A9}"/>
                </a:ext>
              </a:extLst>
            </p:cNvPr>
            <p:cNvSpPr txBox="1"/>
            <p:nvPr/>
          </p:nvSpPr>
          <p:spPr>
            <a:xfrm>
              <a:off x="1412709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17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021C525-2EC1-704C-BC7E-1021418B618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01E94A8-8A57-AF41-BABB-1C0E0DB329CC}"/>
                </a:ext>
              </a:extLst>
            </p:cNvPr>
            <p:cNvSpPr txBox="1"/>
            <p:nvPr/>
          </p:nvSpPr>
          <p:spPr>
            <a:xfrm>
              <a:off x="1571861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FFD2E6D-A857-2943-85C9-454BE4942BDD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DF6A6A9-093C-CF4E-A0EC-E4C9A1E43D9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01E1937-FBB4-8F47-83E0-69D93A03DF1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B3D700B-0B9F-4C47-A21C-E788CC1FFE86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AC402DF-64D3-344E-8970-0DD5169F21DD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C410A6A-412F-274B-9B74-7BC1C4AB2A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A3F8C9-1B09-8840-85A7-B4D006877AA8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18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7F3A45E8-4E84-AD47-A363-9EAACE8CEAA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2ECF0-46A5-D640-B053-1A0AC9ECFD43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1E0FBFA-83FF-0D42-890E-2B94D470452C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4F4527E-D73C-8840-94F7-2C732BC5556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ABA3722E-7074-A44E-96D6-F4DB01EF97E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E6B0A59-991A-9545-9260-6682EC11F9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D64B6F-5F75-F34D-9B75-DF25CF491D60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55F15AF-FC75-F746-B21D-D94A27FF7B43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25D2B199-D292-094B-81B1-1159A9C2C950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E2B22ACF-3CE3-4445-84D9-F20DFADE466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0F5E102-D76E-B64A-A41B-7F18FAE648D0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D57F05-7904-AC4D-9E34-530473B59CA4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478C8BD-DECC-4545-9013-56E4FA2B86D2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3E6F839-391A-6F4F-ABF6-EF8D14E18A2F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AEF4F967-CA74-BD45-84E9-B39DE689AC9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9857FBF-8C81-854E-97EF-AB655C8128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1ABBC-23F7-4B45-8173-FABFD489733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C5F97ED-C68A-7249-8CED-B2A5C87F1007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75EF9D9-122E-7B4B-9F84-9DB03802E965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90BEDE1F-98E1-774B-9CDE-7CD9EFF0990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438B227-D152-1C49-AE7B-FE975A36E42B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19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DCF565-1796-F341-9AD9-16F1F0406309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C7A529-1586-4F42-AAB9-6DC6FEF8550B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73A9276-D1CC-4B4F-887C-797D3568530D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355A6F07-00DC-8347-8FEB-F65C5CD7C02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0081DE70-A635-FE41-95E8-1E0D79FEEE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004143-ACC8-4F48-80E1-245EEE89101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6A336C6-45B5-1C44-8E4A-E91AC071EFD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FE7EA2-074B-2645-882D-26886637CBE9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E51AB56A-88DC-0B47-ABBF-8BD7BD36D05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A4585A44-7DD2-9B40-AB80-DBB2BFCF57E6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5D9D36E2-B878-E349-BFC3-32A722321C82}"/>
              </a:ext>
            </a:extLst>
          </p:cNvPr>
          <p:cNvSpPr txBox="1"/>
          <p:nvPr/>
        </p:nvSpPr>
        <p:spPr>
          <a:xfrm>
            <a:off x="16129548" y="2928116"/>
            <a:ext cx="3958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C94DBE-95F3-424E-A441-FB7CA9ADDC9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21CB6F2-938E-064A-A505-4ED6F96AB9EF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F749A68-64BC-3F4D-AC6E-5264716F77DC}"/>
                </a:ext>
              </a:extLst>
            </p:cNvPr>
            <p:cNvSpPr/>
            <p:nvPr/>
          </p:nvSpPr>
          <p:spPr>
            <a:xfrm>
              <a:off x="17668458" y="8441611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8960EBD-2476-A640-A77A-922D0C023AE2}"/>
                </a:ext>
              </a:extLst>
            </p:cNvPr>
            <p:cNvSpPr/>
            <p:nvPr/>
          </p:nvSpPr>
          <p:spPr>
            <a:xfrm>
              <a:off x="19798333" y="8441611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BFC92F6-F4AD-114F-A9B9-564AA66E3C84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BECF178-CD29-DD4C-BF7F-0731AED15463}"/>
                </a:ext>
              </a:extLst>
            </p:cNvPr>
            <p:cNvSpPr/>
            <p:nvPr/>
          </p:nvSpPr>
          <p:spPr>
            <a:xfrm>
              <a:off x="16603522" y="5810451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F529AE8-D61F-E04A-A186-DD76ACA8D8A4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5FEFEC6-C8E3-1A4C-98C6-A676E2304B06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00E209C-F773-1045-A2D9-D57036EC61B4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3C4E65B-7D19-C64B-B0A5-5FE43CA7008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2B6C116-9C1A-8841-973B-EBBB3FBA8389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733AFAB-A468-5B4D-A296-EC53414EB718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24B0FEC-1684-B040-AB01-98C764981F83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8A02C2D-8E71-554B-86A5-D6194CD197EF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2415576-D493-4A4E-9D6A-6754799DAF64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752CB0E-48D9-874B-BDD9-F1CE612E856B}"/>
                </a:ext>
              </a:extLst>
            </p:cNvPr>
            <p:cNvSpPr txBox="1"/>
            <p:nvPr/>
          </p:nvSpPr>
          <p:spPr>
            <a:xfrm>
              <a:off x="15718619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1CB3CCC-1421-0A46-8F1C-F09B630DE014}"/>
                </a:ext>
              </a:extLst>
            </p:cNvPr>
            <p:cNvSpPr txBox="1"/>
            <p:nvPr/>
          </p:nvSpPr>
          <p:spPr>
            <a:xfrm>
              <a:off x="16783558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D27401-AAF5-7148-8A62-359C0FE5EBB0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8EC3474-31A8-4D4E-97F2-FC399701CCCA}"/>
                </a:ext>
              </a:extLst>
            </p:cNvPr>
            <p:cNvSpPr txBox="1"/>
            <p:nvPr/>
          </p:nvSpPr>
          <p:spPr>
            <a:xfrm>
              <a:off x="18913433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EB2C4E0-A24C-A442-8B0E-3DBE98DD25AA}"/>
                </a:ext>
              </a:extLst>
            </p:cNvPr>
            <p:cNvSpPr txBox="1"/>
            <p:nvPr/>
          </p:nvSpPr>
          <p:spPr>
            <a:xfrm>
              <a:off x="19978369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743885-2897-9A44-9DF1-E3776C72A285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EB91086-6E8B-B748-8610-D45768B22E18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6E583C4-9B53-2F4C-A7F0-CB6F3D634CFE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18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9DBE160-5C69-0F41-927B-4D6082A71883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E183AAA-BB65-334A-B38F-305D06CE483C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17D6720-8100-5A42-8B2C-782A3461AC98}"/>
                </a:ext>
              </a:extLst>
            </p:cNvPr>
            <p:cNvSpPr txBox="1"/>
            <p:nvPr/>
          </p:nvSpPr>
          <p:spPr>
            <a:xfrm>
              <a:off x="1775952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566B22D-A922-AB48-BC5D-2AC0E898EFFB}"/>
                </a:ext>
              </a:extLst>
            </p:cNvPr>
            <p:cNvSpPr txBox="1"/>
            <p:nvPr/>
          </p:nvSpPr>
          <p:spPr>
            <a:xfrm>
              <a:off x="1882446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1DEF199-3B73-384B-B321-EDE79097031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7DD4407-DE81-DE40-9340-4922ABA8ACC8}"/>
                </a:ext>
              </a:extLst>
            </p:cNvPr>
            <p:cNvSpPr txBox="1"/>
            <p:nvPr/>
          </p:nvSpPr>
          <p:spPr>
            <a:xfrm>
              <a:off x="20954341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D8D37FA-A745-454D-B69D-A9EFEA235C6A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116D8FF-D0F7-0240-9D35-9FFCCBED907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19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368455C-5BB0-044F-B102-CDCAEA8F4C4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286763-47FE-9C45-B050-87EA4A6E3368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762EEFB-BB5E-FF4E-A1EE-B772DCB0172C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B11C64-81CF-4442-822D-0105EFC281BB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8C88739-54B7-6141-AF26-31281EB509B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CB6B034-1F7F-8646-A699-6788E3E2D7A1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892B0C8-7335-814D-A737-F734B9AD019C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F5094C5-7844-854C-993C-8CB067C2F4D8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20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224D267-7838-EF4E-B557-F40EBAD8420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49F0127-A328-5441-9A32-F4F59D3E6867}"/>
                </a:ext>
              </a:extLst>
            </p:cNvPr>
            <p:cNvSpPr txBox="1"/>
            <p:nvPr/>
          </p:nvSpPr>
          <p:spPr>
            <a:xfrm>
              <a:off x="1669459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5B6EFD6-A040-D54C-A40F-DC9C26F4A00E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0790F88-D852-274F-B96F-F39BAC556DF6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6B5B4FB-D1B6-454B-A385-BE81E0A085E8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68F3EE8-8715-FB40-B4D3-996A81C20213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14F30C22-7884-9743-9CF7-ACE37EA66D1C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B06E344-A334-8A46-AD47-211C1A312A82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D49DAF-B009-3244-8909-BB5BF5B99BF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2DD9BC6-366A-1E4A-ACF2-F50659710943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4479A18-7165-B34D-9700-483331613D31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145D980-F1FE-4040-AE86-66DDD04FA665}"/>
                </a:ext>
              </a:extLst>
            </p:cNvPr>
            <p:cNvSpPr txBox="1"/>
            <p:nvPr/>
          </p:nvSpPr>
          <p:spPr>
            <a:xfrm>
              <a:off x="1891343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40F0D5-AF65-BD4F-9306-FEAD91B60B2F}"/>
                </a:ext>
              </a:extLst>
            </p:cNvPr>
            <p:cNvSpPr txBox="1"/>
            <p:nvPr/>
          </p:nvSpPr>
          <p:spPr>
            <a:xfrm>
              <a:off x="19978369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52E95A5-E58F-BD4F-B7F0-E1FFF08B41B0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6867CE5-7770-D44F-9F2B-E2AE8D4994A6}"/>
                </a:ext>
              </a:extLst>
            </p:cNvPr>
            <p:cNvSpPr txBox="1"/>
            <p:nvPr/>
          </p:nvSpPr>
          <p:spPr>
            <a:xfrm>
              <a:off x="2210824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D2C4719-AFC9-F240-ACCB-3760DE628E4D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983A730-8D5E-944E-8DD6-3188C7DF096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7DFF864-768A-F644-A9C1-9D6EFA24F4CA}"/>
                </a:ext>
              </a:extLst>
            </p:cNvPr>
            <p:cNvSpPr txBox="1"/>
            <p:nvPr/>
          </p:nvSpPr>
          <p:spPr>
            <a:xfrm>
              <a:off x="1571861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C1A7EE9-8E6C-5C43-AF91-B42E30442F77}"/>
                </a:ext>
              </a:extLst>
            </p:cNvPr>
            <p:cNvSpPr txBox="1"/>
            <p:nvPr/>
          </p:nvSpPr>
          <p:spPr>
            <a:xfrm>
              <a:off x="1678355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A69C16D-4B3B-4E4E-8038-BE0600BF481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1C5A965-D70A-EC42-949F-FA55D8EDD9CC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24F3D3-67BB-4F49-A898-0FC9D98CC0DA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6288726-15BF-E54A-BCC3-76F83C256635}"/>
                </a:ext>
              </a:extLst>
            </p:cNvPr>
            <p:cNvSpPr txBox="1"/>
            <p:nvPr/>
          </p:nvSpPr>
          <p:spPr>
            <a:xfrm>
              <a:off x="20954340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5144B05-75CF-9B4A-9517-F071D5618E5E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A10DF69-CE46-A948-B770-7928F15E9915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23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DBDC47DF-ECF5-1A48-A10A-EF76FBE1E05A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93FBB6-6181-A249-82B7-3FFA97DFD43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BB85DE3-1849-1949-B3CE-E43A60C43AD1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92889D9-128B-0F4B-AD8B-3092E96F2805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EFDE1209-6CE3-6C4D-8857-B98C28BEFE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A69BCE6-B82C-A946-9526-6C1B4DAAB93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9C5BA4-4D25-F74E-95A7-D97D5B8C186D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B09B119-806D-864F-AC2C-465D6875C142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7DD5322-3DD7-C644-A66D-E1EC4E495F16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36BBFECA-1F2D-9D4A-81FF-4DE211CB4B1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DF6EC664-5964-964F-90DA-3696DEFEB214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40FE56-7F04-C94F-834C-7770D0706DC5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A0B9017-0E57-D042-AC77-CAD8A1B26B9E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3D98015-EBF4-AA42-88BE-69D34D02F52B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E1556B56-F243-C94B-952A-41AD31DF3F1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C58ADBB-E293-F441-9F3C-52AD31EFD994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E38716-B98F-3742-B302-981A9F19D08E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060CE6E-0FE1-564B-99F4-A5FA5A573BA6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2B5BADF-0631-4249-A365-57C45B272311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B3DB081E-04E4-CB43-BF00-E68200E7F5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A3B226A0-8323-4F4F-BD3A-2A8DB9636166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E168C1-2DB3-3A4F-A4E1-3B15DFEB610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32306A5-0044-5A49-8217-CABEE9014073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B783C191-8B18-BB4B-8754-3CF470703EC7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4B649706-F2B6-4645-AFF5-5508832F300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40EEE0B-6370-DC42-973C-5A72851F6D6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A1F9E-51BE-D84B-9340-F3C46E3B1A8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180227F-A6B3-C84F-90D7-81DFC55FFAE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C44E9CB-AE4A-E443-A0C2-522FA2D84822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63424A02-05A9-9B45-8625-2AE20E1A150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C09F57F-EAAA-A548-BA78-3AD55C80BA03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B5727614-C64A-544D-A18E-2C2469226ADA}"/>
              </a:ext>
            </a:extLst>
          </p:cNvPr>
          <p:cNvSpPr txBox="1"/>
          <p:nvPr/>
        </p:nvSpPr>
        <p:spPr>
          <a:xfrm>
            <a:off x="16034171" y="2928116"/>
            <a:ext cx="4148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1ABFBE-45F3-B64D-B114-B6136B45895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2CA90-456F-7A43-BCC8-17A1C9186C68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6D0D716-90EA-0F46-9DED-5B0F3A630312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C8701A-9352-D94D-B666-ECB91B3D604F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F0BDA6A-C741-B846-9B2E-403A79180CD7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ED619B-8565-184D-9B1D-62DDD8AAF9DE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2A8BAC-559F-F54F-B620-6482B576A6ED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3B5DA17-B1AF-0945-ABEF-B4383D8603A7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A8F050-77C0-8D4D-8691-D1DBE9F506B8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E23E705-7EFA-DF4D-97C6-8B4E02684B48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240D65-8515-E34F-A70E-7C2182A1046E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1872CB8-750C-A547-B826-03961B638F1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4A168C-1D33-2049-95A5-21A29DB006B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BB0AAD-75A0-CE45-83D8-E3D0BC3B5F82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C68404-E050-884C-A2DB-4CF5C6020187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09F199-C21E-914B-A278-C5E60B2B4C66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D466CD-E6F7-484A-9945-CE8CBE719DF9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FCF21E-254C-5943-B5D0-64399BF5C554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BB7001-A446-CE45-868D-B22ED05BD918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7B66ED-D290-0147-A8AC-74B01F1031F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71E3B3-13DC-DC4B-A5ED-B8A3FD56FB60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DC4F9F2-4B12-6247-853D-6D91E8447E9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4E0F44-F5FF-AB4C-85D7-A6AC42252AE5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B8D914-4F4D-2F49-B9B2-81E4BCE6D2B7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5D7A1AA-3E6E-B144-8534-55A1933D5CEE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31F0FB-1000-F747-A7AB-277BE8BE3DFF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0906FA-AC24-4644-9274-94560D73342A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B84F5E-A236-334A-926E-8BA4F1A4059E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2AD93B-D098-C349-B8B6-0D6F2022D28A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97BE0F-B63F-D742-B129-B06289D92CE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AD1C4D3-AB86-D042-B22A-FFE6727BFCA0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286BDC-13E2-A548-9E5D-230CC7916F28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DE0F49-AF82-4845-8B54-148F7913D0FC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3AB531-E31C-734D-BC7D-968B2EB30981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5F9388-E7AE-BF4A-942E-3B158AA87A44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A73BB8-E115-E345-BE9C-F97B7C71702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C53F51-D99D-6041-A3D0-F68C0DEF2CB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932018-4F97-7A4A-A242-17DF7F798F2E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7CC9E1-9D84-3641-8D9F-32D2415BE6BF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504FAA-8475-934E-9084-6CBD76DC169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46BA00-8270-CE4B-9E33-D2FE38382F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3DBE9F7-69DE-024B-A224-31EEA205AE45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55D2491-8442-D44B-9EBA-5AA3A988129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4B40F29-7E89-084E-A88D-5BDBC510625C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2C1F78A-AB41-3A4B-8982-7A72FCFA4502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EC02CC-ACBD-DD45-800A-FC31953170A2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6C02020-FD7E-2046-9868-DE854B7F6B36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0F5DCE-70AE-CC40-B543-52B8D262943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7055A8-1430-774F-AFA8-FEFCDB4E8F2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E6FF3C-CAAE-3340-8E84-A89F355B378B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8F06B1-3EBB-6947-B9D9-4524F1F229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DC3F327-4931-0641-9D75-EAC2B7E80675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07607FD-9146-8047-A4E1-3E5F521A99A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E763A7D-0AE3-084F-AEAF-7E1A25C57490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48C84D9-7EE6-6348-9533-94F8AC3035E3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26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1994EC5-2942-B447-9D58-CF359594AEE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89BF67-0038-4F48-AE78-18EB294A6FBA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E6F8A0A-CD94-2B49-A46A-530E58BE107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5042C2-EF99-BD4E-ADC8-BC6CA2481FE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126D5DD-3ACE-7648-AFE0-5D7E8D72A8D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B4B79A-FA53-B84F-A521-B414B9FBF748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1366C4-6D12-9340-9781-885C1D575BA8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C160DF9-AE64-A94B-8A06-8C5BD39AC3DC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8028B2F-4455-604F-AC54-AB39736D15FE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27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F06AFB7-CFE2-D849-B1AB-653F2E54A162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17319-5030-374C-9851-A29DE8E07F7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5B18400-883F-0440-A1FB-77966E0D137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D8183E-FCA0-F346-AA7A-DDF9C09B9C7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E0F05F1E-04A7-B243-9282-95EBB503CD1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089AD7-776F-9141-AB5F-7DB9161A54FE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DB24C-8DE9-A949-A288-64608AC62BD8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EA803E1-4016-7B4B-95AD-14EDD14AC5AB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412ED21-9309-8142-BC80-A169653C40C4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CC859949-49DF-484C-A8A6-BB407FA1897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487C10-67B0-F04B-BD42-48DF67C664D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6C0314-9CE1-B14E-B539-69B4E0CE176B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73C0B86-2315-1F41-8B9E-4A5B9A6296DA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AF1BD49-4E5B-3848-81E2-A10AF2158228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AE3B43A5-6E93-E947-9CC3-20F24461F20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DC12AA4-49DD-DD44-B7C0-64672C527D71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2C4F4-B9CF-2F48-87C4-B7A16F047CA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3B67528-B170-5E49-A0B0-58F465F42F41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EC1CAD5-3538-A94E-82D7-F08484DF2BCA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3265FF6F-199E-8241-9592-C264909633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83FF8F8-E54A-A242-8D56-77C0EE2AF27A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84394-6435-0E4D-A588-0FC4B9BFC78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DD47B12-9618-2E4C-9509-EAD574C260E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382697-79CE-8C4B-A486-F73BDB89514E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A6820AD1-7DCA-5940-84A5-FE51366EE91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D0581D0-58C5-614B-999E-010B41AB4471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DEBC32-57EE-2646-BDFC-02055DA2993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E00C5EC-C812-FB47-B90E-49362257A4C3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A978B1E-788A-E34F-B939-6AB26999B5E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6D0463EE-1EBF-8C44-8528-B9B6F288A1F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67F448-6E17-4644-82B6-B428790DF32A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6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F1123D74-D498-EF4B-809C-B56887958413}"/>
              </a:ext>
            </a:extLst>
          </p:cNvPr>
          <p:cNvSpPr txBox="1"/>
          <p:nvPr/>
        </p:nvSpPr>
        <p:spPr>
          <a:xfrm>
            <a:off x="16090275" y="2928116"/>
            <a:ext cx="4036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BBCB4F-2E6B-264E-BA58-3C3E459284F1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8AFC60-028C-5443-A890-B5E86EC3671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50386B-9006-8045-8A45-AEFFE0A7832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1436B00-38AF-AB4E-B156-99130D5AAF7F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9D98A6-6FDC-DF40-91FC-4AEEE604B58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EF8A5D7-5D47-AB47-8511-B86171DAEF1B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92B621C-D85E-F147-A862-B07FB8599CA8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F8FA72F-F213-B24A-AEC2-3E49B5403CF8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5B2F408-4F13-6B4C-9591-60574C00F73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DCF266E-4F75-1844-A3E1-F70C85B300C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0D81A7-CD01-6543-8195-602C05390BB7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E4A8D71-3245-2847-99A7-883CD4589E2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C1430D9-5421-784A-9ADF-64CACE9F798F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FE8C70-70A2-834F-AF3D-AB288C14C000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CA5DF87-7481-3D4B-B83E-0DC45F7EE815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BE50AB7-521A-AF45-BB53-1D33F201C14A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31A6E02-0E65-7643-A083-661434CF48C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9538C95-744A-AC45-9A1A-0EAABEE9682F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B33FCE8-AEBE-194E-8229-4400E19A1BAD}"/>
                </a:ext>
              </a:extLst>
            </p:cNvPr>
            <p:cNvSpPr txBox="1"/>
            <p:nvPr/>
          </p:nvSpPr>
          <p:spPr>
            <a:xfrm>
              <a:off x="1882446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A745019-4134-0640-AA0C-95B0E3AC09F0}"/>
                </a:ext>
              </a:extLst>
            </p:cNvPr>
            <p:cNvSpPr txBox="1"/>
            <p:nvPr/>
          </p:nvSpPr>
          <p:spPr>
            <a:xfrm>
              <a:off x="1988940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37CE725-FF54-F545-AAD3-C0113D907DAC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48542A-EA65-BC49-83AD-7BAD7258938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756428B-450A-E641-87EC-70CF5C48EE72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26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F6F003B-591C-844F-B239-7A15CBC5BA4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E4F3943-F19B-BF40-A9AA-BCA2C0388BD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3FEC8C2-FA17-4848-8BAA-055D6B71E87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24A483-65E7-CA4D-BB4C-8E6ED01805A5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B548CFC-2A87-FF40-971C-D70BC3FF6D2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06C15D-4F12-7A46-AB2B-C1C8CB1584E6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442C7C0-3AF1-5849-9AFB-7370A348E44B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120ED83-8A65-4C49-83C8-7BAF73645A8E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08E6A03-1984-3041-9F01-751C1055712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849959-6AF9-214B-9A0F-79EB32B2EBC4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DBA34D7-0B05-1A4E-8B10-179FA332E8C7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00F6E0E-3338-7C4A-8AB4-D026F8A60A9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FBBCF86-AD95-F544-ABE4-FA5C0F263C5D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2B96296-D971-3B4F-8648-2422C2E35BA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354BEF-F348-8E4F-9C1D-26E56B6315C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7FB3B86-6A99-8A46-9108-D6D5D9E560B0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28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EDD8B88-066D-A44A-9249-5096242F0AC7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A60B2D5-EF94-2540-B0ED-65E274A930CD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0B5DD5-4205-144D-9FA9-C280E6CBADD7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E89EA0C-07BA-4B4C-85DB-309C0D008E9A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D7CF28C-417F-A74B-9582-E29A119081AA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083CD3A-2DFF-E34D-9DA1-B846F9B0C91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2BA5F1A-FE60-AA4D-BEDE-F34CC7EA4D4E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15DD678-BF72-AE4F-AC80-B991C539BCBD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29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6B52CE6-F6CF-FC4E-A539-E70E24578AEB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D4DDDFD-3EF6-CD47-941F-7EF56351328A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3D534CA-7892-B44E-BDD6-A76FC482D0AB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D9566DB-A27B-CA44-AEFC-E0139557CCC7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ABA0EA8-3E3D-304E-A891-964FEBDE5ADD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1001912-4413-2944-B632-DF1F7349452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AEE50ED-65C6-734F-BB17-5EBEEBBB640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40054F6-A02A-FC4F-9AE8-46CDCF87D1A9}"/>
                </a:ext>
              </a:extLst>
            </p:cNvPr>
            <p:cNvSpPr txBox="1"/>
            <p:nvPr/>
          </p:nvSpPr>
          <p:spPr>
            <a:xfrm>
              <a:off x="1412709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30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021C525-2EC1-704C-BC7E-1021418B618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01E94A8-8A57-AF41-BABB-1C0E0DB329CC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FFD2E6D-A857-2943-85C9-454BE4942BDD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DF6A6A9-093C-CF4E-A0EC-E4C9A1E43D9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01E1937-FBB4-8F47-83E0-69D93A03DF1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B3D700B-0B9F-4C47-A21C-E788CC1FFE86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AC402DF-64D3-344E-8970-0DD5169F21DD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C410A6A-412F-274B-9B74-7BC1C4AB2A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A3F8C9-1B09-8840-85A7-B4D006877AA8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31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7F3A45E8-4E84-AD47-A363-9EAACE8CEAA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7F24F3-0A74-C542-91DA-9944E1870B13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1E0FBFA-83FF-0D42-890E-2B94D470452C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4F4527E-D73C-8840-94F7-2C732BC5556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ABA3722E-7074-A44E-96D6-F4DB01EF97E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E6B0A59-991A-9545-9260-6682EC11F9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8A0247-BEDE-7F47-ACFB-2C6632B676F4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55F15AF-FC75-F746-B21D-D94A27FF7B43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25D2B199-D292-094B-81B1-1159A9C2C950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E2B22ACF-3CE3-4445-84D9-F20DFADE466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0F5E102-D76E-B64A-A41B-7F18FAE648D0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09ADA-65CB-D749-B73A-87B888224F3C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478C8BD-DECC-4545-9013-56E4FA2B86D2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3E6F839-391A-6F4F-ABF6-EF8D14E18A2F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AEF4F967-CA74-BD45-84E9-B39DE689AC9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9857FBF-8C81-854E-97EF-AB655C8128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10760F-DC4A-4B49-BE7E-F4D38065BD7E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C5F97ED-C68A-7249-8CED-B2A5C87F1007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75EF9D9-122E-7B4B-9F84-9DB03802E965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90BEDE1F-98E1-774B-9CDE-7CD9EFF0990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438B227-D152-1C49-AE7B-FE975A36E42B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19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D65708-39E1-334D-A31F-0C6E2203051F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C7A529-1586-4F42-AAB9-6DC6FEF8550B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73A9276-D1CC-4B4F-887C-797D3568530D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355A6F07-00DC-8347-8FEB-F65C5CD7C02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0081DE70-A635-FE41-95E8-1E0D79FEEE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8C0FE3-0D29-C747-81A5-36EAEE96D8C5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6A336C6-45B5-1C44-8E4A-E91AC071EFD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FE7EA2-074B-2645-882D-26886637CBE9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E51AB56A-88DC-0B47-ABBF-8BD7BD36D05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A4585A44-7DD2-9B40-AB80-DBB2BFCF57E6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0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E6F6ECD3-5DD2-0042-A407-FC5CA2512B38}"/>
              </a:ext>
            </a:extLst>
          </p:cNvPr>
          <p:cNvSpPr txBox="1"/>
          <p:nvPr/>
        </p:nvSpPr>
        <p:spPr>
          <a:xfrm>
            <a:off x="15441867" y="2928116"/>
            <a:ext cx="5333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D934FF-6A8B-8542-BB26-D130B023F6D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5F16127-39AF-B546-BA4B-E8A7C5FEA70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515287-BE07-7E49-965E-F1BFCD733ABB}"/>
                </a:ext>
              </a:extLst>
            </p:cNvPr>
            <p:cNvSpPr/>
            <p:nvPr/>
          </p:nvSpPr>
          <p:spPr>
            <a:xfrm>
              <a:off x="17668458" y="8441611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A285C7D-F394-7148-BCBB-1FCD282CB8E9}"/>
                </a:ext>
              </a:extLst>
            </p:cNvPr>
            <p:cNvSpPr/>
            <p:nvPr/>
          </p:nvSpPr>
          <p:spPr>
            <a:xfrm>
              <a:off x="19798333" y="8441611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DB1920-F384-8445-BDCB-49C5F418295E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15891CD-DE8E-474C-81F3-9855A5A6BD80}"/>
                </a:ext>
              </a:extLst>
            </p:cNvPr>
            <p:cNvSpPr/>
            <p:nvPr/>
          </p:nvSpPr>
          <p:spPr>
            <a:xfrm>
              <a:off x="16603522" y="5810451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28138BE-23C8-B84B-9FE4-C464BC5F6576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52CBE6-45E2-3044-8092-08D625DCCAAE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CDBF2B-5A6E-B04D-AE44-A55CD5B69A5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364486-5C74-4F4D-969A-9C1343D932DA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90B742-CACC-1347-90BE-18386EC6FDED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0612C1-FFAE-1D49-A43A-BAB6CEF69F4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DC9900-9756-D74B-AEF3-A8195CBA6B4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DA830C-5A7A-EF41-AD93-B1C4AC9EE9C6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766E1AC-6DB6-1441-A562-B3BF93DC5CDF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539F1FA-B461-214F-BF02-F38CC4D656D2}"/>
                </a:ext>
              </a:extLst>
            </p:cNvPr>
            <p:cNvSpPr txBox="1"/>
            <p:nvPr/>
          </p:nvSpPr>
          <p:spPr>
            <a:xfrm>
              <a:off x="1562965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61EBB5-7AF6-DE4B-B38D-931B811C6F6B}"/>
                </a:ext>
              </a:extLst>
            </p:cNvPr>
            <p:cNvSpPr txBox="1"/>
            <p:nvPr/>
          </p:nvSpPr>
          <p:spPr>
            <a:xfrm>
              <a:off x="1678355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D13E397-7053-AD4A-A868-70D93C38C933}"/>
                </a:ext>
              </a:extLst>
            </p:cNvPr>
            <p:cNvSpPr txBox="1"/>
            <p:nvPr/>
          </p:nvSpPr>
          <p:spPr>
            <a:xfrm>
              <a:off x="17848494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F73F48-028C-9540-AA5A-B64D274B3FEE}"/>
                </a:ext>
              </a:extLst>
            </p:cNvPr>
            <p:cNvSpPr txBox="1"/>
            <p:nvPr/>
          </p:nvSpPr>
          <p:spPr>
            <a:xfrm>
              <a:off x="18913433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D3B687-9384-D948-84BB-DB90AE27B4C8}"/>
                </a:ext>
              </a:extLst>
            </p:cNvPr>
            <p:cNvSpPr txBox="1"/>
            <p:nvPr/>
          </p:nvSpPr>
          <p:spPr>
            <a:xfrm>
              <a:off x="19978369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D3147F-2E3B-574E-BE43-CCA4FA219276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92B78A6-0435-A74A-98D2-BDE8910D267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1982C7-F0EA-694E-9B4B-24C5D3BC8C8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A8E5EC3-57EA-CD47-8DAA-A4E11BC31276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840EC74-963F-7148-BBA3-68CDBBEBFA50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882265-48C7-8646-B9B2-3DA03B679E31}"/>
                </a:ext>
              </a:extLst>
            </p:cNvPr>
            <p:cNvSpPr txBox="1"/>
            <p:nvPr/>
          </p:nvSpPr>
          <p:spPr>
            <a:xfrm>
              <a:off x="17848494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FE77C3-7D85-A34B-8A5F-CBD2D0B4682D}"/>
                </a:ext>
              </a:extLst>
            </p:cNvPr>
            <p:cNvSpPr txBox="1"/>
            <p:nvPr/>
          </p:nvSpPr>
          <p:spPr>
            <a:xfrm>
              <a:off x="1882446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2EC77A-B2E6-E345-B986-3CA59B08F821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D231D4-E2B3-2048-AC5F-F7A3570F61CC}"/>
                </a:ext>
              </a:extLst>
            </p:cNvPr>
            <p:cNvSpPr txBox="1"/>
            <p:nvPr/>
          </p:nvSpPr>
          <p:spPr>
            <a:xfrm>
              <a:off x="20954341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5579D88-CA11-8040-8D13-DE5F9BFD0571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39DF33C-2E36-E744-9095-F16737DFE606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362E9EA-6999-6D43-99F1-1443CC2A0B9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2C4216-9452-124C-90D0-E0723FF3182B}"/>
                </a:ext>
              </a:extLst>
            </p:cNvPr>
            <p:cNvSpPr txBox="1"/>
            <p:nvPr/>
          </p:nvSpPr>
          <p:spPr>
            <a:xfrm>
              <a:off x="1669459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976B57-1DA6-C047-A99E-FEA56A5DA96F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0188E91-B8F5-334C-A9D7-783D19B874F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F4FB4D8-3D94-114A-BC6E-C50DCCB94AB6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7571283-F3A0-214E-AA33-8D2429EAA387}"/>
                </a:ext>
              </a:extLst>
            </p:cNvPr>
            <p:cNvSpPr txBox="1"/>
            <p:nvPr/>
          </p:nvSpPr>
          <p:spPr>
            <a:xfrm>
              <a:off x="2095434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60FB1DC-30B9-F44F-A022-F8668D8E053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74E7E7-E278-6B4A-A187-AE2CFC4EBF99}"/>
                </a:ext>
              </a:extLst>
            </p:cNvPr>
            <p:cNvSpPr txBox="1"/>
            <p:nvPr/>
          </p:nvSpPr>
          <p:spPr>
            <a:xfrm>
              <a:off x="14127098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CF59B54-0CF5-C240-9293-9F0563D3333C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443F08A-E2BA-A44C-AB88-80461056F4E5}"/>
                </a:ext>
              </a:extLst>
            </p:cNvPr>
            <p:cNvSpPr txBox="1"/>
            <p:nvPr/>
          </p:nvSpPr>
          <p:spPr>
            <a:xfrm>
              <a:off x="1669459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9E4276-8F3C-954B-A331-7B5AFB01CE71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AC01995-E97D-4744-97BF-C072A29CFAA9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85A5A78-C4B3-FC4F-8A7E-1166FBE88A8D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E1AFEA-D367-A249-B195-E11DE84D408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09632A-A66B-054C-B3D0-BEC044E5F067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748340-C9EF-7742-A291-93C52194207A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F70DA88-8624-AF4D-92A9-7D350712388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6A5164E-D5A0-814B-B274-DE179F0CF125}"/>
                </a:ext>
              </a:extLst>
            </p:cNvPr>
            <p:cNvSpPr txBox="1"/>
            <p:nvPr/>
          </p:nvSpPr>
          <p:spPr>
            <a:xfrm>
              <a:off x="1669459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F3030EF-FCFD-384F-85AE-5369FBF4C6BA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8C0E8A6-4692-C04F-8F46-A0239AF35AD0}"/>
                </a:ext>
              </a:extLst>
            </p:cNvPr>
            <p:cNvSpPr txBox="1"/>
            <p:nvPr/>
          </p:nvSpPr>
          <p:spPr>
            <a:xfrm>
              <a:off x="1882446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A77D95A-3D55-3944-B536-30221B3EC138}"/>
                </a:ext>
              </a:extLst>
            </p:cNvPr>
            <p:cNvSpPr txBox="1"/>
            <p:nvPr/>
          </p:nvSpPr>
          <p:spPr>
            <a:xfrm>
              <a:off x="19978369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AB868FC-100F-F343-8B72-A44549D2ACC0}"/>
                </a:ext>
              </a:extLst>
            </p:cNvPr>
            <p:cNvSpPr txBox="1"/>
            <p:nvPr/>
          </p:nvSpPr>
          <p:spPr>
            <a:xfrm>
              <a:off x="21043307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A268A91-177E-2E49-B649-A7A305DF88FD}"/>
                </a:ext>
              </a:extLst>
            </p:cNvPr>
            <p:cNvSpPr txBox="1"/>
            <p:nvPr/>
          </p:nvSpPr>
          <p:spPr>
            <a:xfrm>
              <a:off x="22108243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E016D51-AEAB-BA4A-AAAF-9C061D166C66}"/>
                </a:ext>
              </a:extLst>
            </p:cNvPr>
            <p:cNvSpPr txBox="1"/>
            <p:nvPr/>
          </p:nvSpPr>
          <p:spPr>
            <a:xfrm>
              <a:off x="1412709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35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170B2E-FC89-984A-A65F-307A198118E5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5243FA5-F723-C248-9370-4FF219AAC912}"/>
                </a:ext>
              </a:extLst>
            </p:cNvPr>
            <p:cNvSpPr txBox="1"/>
            <p:nvPr/>
          </p:nvSpPr>
          <p:spPr>
            <a:xfrm>
              <a:off x="15718620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AF0555A-291A-344B-83C2-35FB9E38AF01}"/>
                </a:ext>
              </a:extLst>
            </p:cNvPr>
            <p:cNvSpPr txBox="1"/>
            <p:nvPr/>
          </p:nvSpPr>
          <p:spPr>
            <a:xfrm>
              <a:off x="1678355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CA4D92E-2929-B446-936F-C7D40D6D1153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BA4A1D-5A18-F749-A9DE-423B8F487E0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9B3BF10-2821-D449-93F6-4392B12372E7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752A4F7-6C9B-2540-85B3-9BBBB056E076}"/>
                </a:ext>
              </a:extLst>
            </p:cNvPr>
            <p:cNvSpPr txBox="1"/>
            <p:nvPr/>
          </p:nvSpPr>
          <p:spPr>
            <a:xfrm>
              <a:off x="2104330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FE9F2A5-72B1-204D-8F9A-63BAB6CAD068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B45A3-FF10-3348-A792-945B3EAAB225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36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70C7074-3FC0-F449-9290-1DB1A49A4D8B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A11F02-C7C5-F840-BBD2-3FEF5DD67EC8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B1B2BA2-1FAA-BB49-A26E-79DFADC07B1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10E5462-286E-B340-93FA-61A392A3B9C1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7C727FFB-24B6-AC47-B28F-86254AD882A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D58ADEA-9E79-264B-B412-E53FE647C53D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631EFD9-6D54-D24C-A0C8-67E03A446CEA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671929D-33F2-734E-AF55-74709C89932A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BD21496-B7BA-2646-8656-72F71B83A549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B9518134-2609-E742-837A-B34447920B7F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3B88FE4-C70E-A24C-9CFE-5549C4E29519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8362034-DC1E-6543-8FA3-A816CF41F102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40F327-92DD-454E-A038-08C64CB85811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5A375C1-9581-1641-84AE-0EDE44FF0839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91786ECF-19ED-4844-85EF-FEF22184A82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479D35-EE57-BA43-87A8-F83403F0847A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11E74-3A25-C442-8B8F-BE9FD7870BEC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BB13BE4-2C04-C84B-8517-D9C17C9E0214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BE01DAC-22E0-EF43-93A0-FD2A05A41E2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4BDCB120-C48C-AD4D-AF1A-FC6947BC00E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54538E1-3CA5-0D44-ABC6-D604E2CA615E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910E1B-0302-C64F-A673-886697C5122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B2B1054-88DA-A74F-B012-4224190E3C4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885EDF-B011-5A43-87A6-6FF88B581105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B74C8DDC-2CC3-564B-B8A1-5A077465E7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642BD13-45AB-574B-A49D-B76FEE3F565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DF56D-351B-AD4B-89BF-9CD93A31574B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29A4C9D-1446-354B-9E7C-01599434E4DC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012EE4-3684-2445-A696-AE9CE7C66D01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ABAE8A44-B920-8C45-8572-1133FC3CD8B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9C76AB2-170D-FB41-A750-D5607927E61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7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53DB4EF0-9E2A-1B47-ACAA-69389DC62747}"/>
              </a:ext>
            </a:extLst>
          </p:cNvPr>
          <p:cNvSpPr txBox="1"/>
          <p:nvPr/>
        </p:nvSpPr>
        <p:spPr>
          <a:xfrm>
            <a:off x="14837528" y="2928116"/>
            <a:ext cx="6542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CEC1-3B15-B04E-B18E-6DEDC6CF25F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A9C456F-4278-CE48-B98B-0664289E94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3503C11-A3B2-464F-BB05-8E5E97982C5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F91A1F-978A-BE4D-B00C-1128644A6569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A038DC7-5689-FC44-ABF5-7A0CFCAE4710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69B3B32-6B3B-9547-86AC-373AF1C953FA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23F02A6-BBE3-E047-AF05-126EFE26AD6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D0FF0C-440E-A140-8FFF-B0D6E38CA5F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C8B153-769F-6E42-8D64-FCDD1A0F4B33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B41DCF3-548D-F945-A53B-41A39BEEA74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019AAC-3720-BF40-BF6F-7913BC77F5BF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363D83-8ED6-9C4C-BE18-50F381333CE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AF0BF8-C184-394B-B9CC-C9E7A5E1DC87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24E4E0A-8F40-3B47-9830-7FCE46026B9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AA2B80B-34AD-2746-B945-76007352722C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DC7E84-88D6-F845-A8BB-ABE6A4B301FD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0E1C78C-1E08-AA42-9947-3F119CA89BA3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445895F-2201-8A43-B721-BE0A8C8CFADE}"/>
                </a:ext>
              </a:extLst>
            </p:cNvPr>
            <p:cNvSpPr txBox="1"/>
            <p:nvPr/>
          </p:nvSpPr>
          <p:spPr>
            <a:xfrm>
              <a:off x="1775952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93AAEF-E20E-9144-A1FC-525FE5B26B4E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3C8BFC0-A8DA-0C4A-A044-2CEC1432734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843D8F-B935-9940-A9D9-38BA834F2F6C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8887967-A5B6-FF43-A5F9-0144555DC916}"/>
                </a:ext>
              </a:extLst>
            </p:cNvPr>
            <p:cNvSpPr txBox="1"/>
            <p:nvPr/>
          </p:nvSpPr>
          <p:spPr>
            <a:xfrm>
              <a:off x="22108243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F517C18-9370-794B-84FB-D6AD6F0D5B80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64050A-B29A-844D-899A-2966F6CB04AA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CCC376-09F5-864E-8625-836285FC984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9F4C64D-D9CC-D04E-8184-12E8CE6A4CB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EFD50C-73A5-794F-A8CE-17DCA36421B1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754612-5146-5242-B97F-7A0E29975A4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34CA49-D76A-3B43-B980-FD25C05E6930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E0E6812-1C61-2548-80B1-D11772ABDD43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EF7569-EDCD-874E-AF14-2182526C242E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898206B-C5EF-3745-8743-51B4DF84CD7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503BBC-2CA7-4D4E-9A30-62DC960F94B9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B3A5A0-8912-EF41-BAF7-4911D8A918B6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D5E18E7-627C-FE48-B382-A04D37C6A690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A37C141-7230-5945-A557-AAA8A9F90302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B784E3A-9ADB-0C41-BF37-FD0DDE78A3B5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24C240B-8A74-1043-85C8-27B2AFEE75A2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F3D1AC-B6B1-EE43-B800-9A6081FC241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7AEFBD9-BB07-434D-AC19-FD33B3D41B12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1EE443B-C533-F548-A84D-3BAF50DCB0E0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615DBA9-4016-C745-97B8-BF85F2C2F0BD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08392C6-A1EE-C04A-B4C6-97571469F712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7F417D9-776C-7141-B4AB-237C877561DB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1F4F41E-E04E-FC45-B854-6898D4D29704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C3D14-11D2-FC4E-88C9-0945B0AC91A7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402AF-B444-1540-9BFB-5192797E764E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0A828DA-251C-554C-B5E8-7E7FFB67C281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A3A4072-9CF0-E54E-92E3-803167214A3C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71D401-E985-0E4E-AECB-FD5AB72477A8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F431A75-C715-A142-9310-83358A8F51D6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651FF3-8CE0-B047-9BBF-BCD2EFE3AF1F}"/>
                </a:ext>
              </a:extLst>
            </p:cNvPr>
            <p:cNvSpPr txBox="1"/>
            <p:nvPr/>
          </p:nvSpPr>
          <p:spPr>
            <a:xfrm>
              <a:off x="19889403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290DD64-5961-6B4C-991A-454562CB657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F51963-2F7C-064A-A5A4-29A9294771C0}"/>
                </a:ext>
              </a:extLst>
            </p:cNvPr>
            <p:cNvSpPr txBox="1"/>
            <p:nvPr/>
          </p:nvSpPr>
          <p:spPr>
            <a:xfrm>
              <a:off x="22108243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37B3827-EFE7-3248-9CE7-F60DAAF626F8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39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24BA848-8CD0-B24B-9C56-FB035281D604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2942CC-CFA7-5E4C-B3DC-0AC153FE78CE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54318FC-6422-E441-8D32-F9166DB9D8E6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0C0897-8B31-B942-B5B1-F3843C422C83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854B7FF-51DA-2B44-9206-56225F2B95AB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236F08-5301-B847-9107-14DE7B476F33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5F22691-7348-B84C-A15E-16226E1FD262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1ACBA05-1DEA-164A-9DC7-4EC6A8B42F24}"/>
                </a:ext>
              </a:extLst>
            </p:cNvPr>
            <p:cNvSpPr txBox="1"/>
            <p:nvPr/>
          </p:nvSpPr>
          <p:spPr>
            <a:xfrm>
              <a:off x="2210824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E289A0C-F26F-554B-BFAC-257533DDA4B7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AEE71134-7D0C-794B-B60D-4BFA84785987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2A3A19-B248-9244-A0F4-B1B260F8E4F9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2A2BE-9372-E846-8966-9EB9733D07E6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E1A184E-83D8-D54F-916F-885C5079A7CE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6CFB30A3-DA92-2F4D-8A36-E31D9E8D59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6D5355-A964-8F40-97EE-4CB92EDCC34D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2E6634-A56E-2B40-B52E-9E994F5D79E5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5B84D22-CE5D-C34B-A065-421752E18961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D62F8B5-9D7A-924B-8B71-57FE4A26DEC1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6F6A09DB-5273-5646-A7B8-5077D5ECA0E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EDC54B9-A69D-C642-B8CC-CC05EF53C885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69C2E-19D9-3144-9AB7-FAF9E8FE12B9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D7F7E38-0449-BF47-BD9D-E1EF2CA0DBA8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ED5218-5502-0F4C-874A-6BAB6CBE493C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E064AA3A-F540-2E43-82AF-C1032073132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56169E0-811D-DA45-B9B2-F47CF0E88D3E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DE1378-6B1B-CB4F-B72C-69F70B3D30D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31AAE6C-C14A-8649-AD77-268B08FC7E2C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7D13D3A-47D4-3C4F-A615-62A9CE1AA3D7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B265FA6B-DA76-FE45-A79E-F88861768A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A2CE9A4-ED60-AD49-A0D6-84436E527C52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754413-A71D-864E-82D6-FF7ED9D0173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8634854-2719-D648-9EA1-570C86FB4629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6E2D3B9-3F93-E749-A367-BBC42D8FE25A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CE4C0794-EEDA-5640-B5C9-07D402A5492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BB934BD-F9EE-A440-9D38-966A3326D7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BFA8F0-F4D9-B745-B6C6-B8EB8A82ADC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6B4E82-6941-B543-8BB1-3D86656CBD6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162C48-B1DE-6748-AE04-7D93D048F08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EE5CF195-BE7D-8C4E-8086-2E53EF6B758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5D19CCF-19CA-384F-8EA8-8429A6BA8884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3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F76A7518-D75A-1F4E-9D3A-DF67D777F95F}"/>
              </a:ext>
            </a:extLst>
          </p:cNvPr>
          <p:cNvSpPr txBox="1"/>
          <p:nvPr/>
        </p:nvSpPr>
        <p:spPr>
          <a:xfrm>
            <a:off x="15186986" y="2928116"/>
            <a:ext cx="5843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D6FDD5-E2D2-9744-9F5D-169EB8C8C4F9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752C64-F06E-4549-9334-7FAA27AC6F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5C95B-3861-C24B-8251-D5F1F70137BF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C11D925-1C04-E34A-AF01-BB308DEE67D2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233841-FFDF-0543-945A-50AD8EBC868A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95BA6CF-A138-7741-BF70-E28DD391C2BC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DDB293-BC46-5641-A8AC-50AE42B9967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7C88D-F2DF-A548-A109-A36434B331A4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54805A-BB64-4B41-A969-B327C9BDE412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2F4DE2-8851-0149-908B-0E1098EDBFC2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F8B8605-A33E-D84E-A854-F61CE1628C95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6165E8-D63C-124D-877F-BDE8BB4029E7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8098CE9-020D-4C40-9C1F-4B1A950C6F0D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760FC6-BCE4-FA4C-92A6-F06BF3DB5E1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0A071-C6F8-3241-BAD1-A57736D29AD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30E4447-32B3-C341-97E1-1C9D65A943EF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2908AAB-B48B-8847-B37C-8F9885A4F13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257F30F-4D5D-A540-81A7-E9F136378869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E8B6996-3B8F-3B4D-9770-6F5D1118B8BD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D5A230-7797-FE40-80CC-6C62CE8096E1}"/>
                </a:ext>
              </a:extLst>
            </p:cNvPr>
            <p:cNvSpPr txBox="1"/>
            <p:nvPr/>
          </p:nvSpPr>
          <p:spPr>
            <a:xfrm>
              <a:off x="1988940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06DBA-AE2A-0F44-B09B-5B9A06BA70EE}"/>
                </a:ext>
              </a:extLst>
            </p:cNvPr>
            <p:cNvSpPr txBox="1"/>
            <p:nvPr/>
          </p:nvSpPr>
          <p:spPr>
            <a:xfrm>
              <a:off x="2095434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9901A2-C64F-6649-BAB9-679BAA997CD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DC76680-2DBA-B649-8E6B-A7E13395955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39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50E7294-4904-7D41-B890-2CF7DE01F18C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60D49A-EF6A-8647-ADC8-001A2E04267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517D04-A6C7-CD4E-A288-A740F3079880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9FE047-FFC2-3F42-9C66-B35471051293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1231F5-DD3C-D044-BE4A-FE51F659FA53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885B50-BFDB-1B46-8D1B-3084D6F9779A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EEADBD-F9A7-C144-804E-BC132D24776C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2435E9-DD3B-E846-B285-6C1052FEEC2C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656AED-78B3-7D47-A9D5-8191D976397F}"/>
                </a:ext>
              </a:extLst>
            </p:cNvPr>
            <p:cNvSpPr txBox="1"/>
            <p:nvPr/>
          </p:nvSpPr>
          <p:spPr>
            <a:xfrm>
              <a:off x="15718619" y="7695060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D2BA6B1-D9AB-1E4E-A7C3-5020B32FE7DB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D0EE38E-4448-4147-9BED-A44E6ACAB9B4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954635-8B4E-BA4C-ADBA-1E272E9C6056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5932CED-C7DC-5947-AD11-847A5E6F3FF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AE5F34C-66C6-0841-91C7-F91D8A20AED8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A4B1188-8614-D547-8A95-DBCCC7633485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94F6E93-40B8-944F-9C89-A23DC0C2495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7C20C86-AFB9-3546-8F02-784B107F6A6A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EB5A977-FC75-3E4E-85E9-650F00C7A43F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FB565A-F53A-6149-8B4C-3B8163383B4C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A3AF16-135E-DE4C-8CBB-DFFC1B62608D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FF60FD-B533-0F47-8EEF-70D6F046A039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1425C9-0878-FC4D-B8A2-3C6FB8B47C3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5A25C8-00FB-D347-A9FF-33CE3189A344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7AD7E74-8F6A-4641-8B9C-DA280F7DE545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23C8EC-1F83-6A42-AA3E-C51B5D94C4B8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463048E-0FA4-974F-8FE9-91B711EBA38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A2C99FC-12D9-E146-BE19-18D45C785FE7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627A04-D696-6141-9A3A-0FED88ED36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8EA8F0-9BB8-5E40-8801-6839B0FB3A80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31FE20-72AB-2E4C-8FA7-37BC8BEC6EF3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9C5C5F4-9AF4-8344-8736-66EBB9D639D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85418E6-AF1B-904B-891E-89C2A2B96BD2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43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6D23A44-EDB4-B540-AF8A-381D1088DFFE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C1860DC-AE8A-4A40-86AC-43404E66E7D7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151686C-31A1-294C-8049-A401AE152712}"/>
                </a:ext>
              </a:extLst>
            </p:cNvPr>
            <p:cNvSpPr txBox="1"/>
            <p:nvPr/>
          </p:nvSpPr>
          <p:spPr>
            <a:xfrm>
              <a:off x="16694591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FA95D-5130-4941-90B9-C165647DE8D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F4AFE20-97AA-2C42-AE28-B98E233E129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CD27B-23ED-0841-AA3E-5D67B7DD1E30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C16CCD-8168-6144-A3ED-C724BAA97AA9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EB4A5C-A5FE-E24F-AD6D-A2E4FE069F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D596CDA-A3C6-6D48-9765-58A1F2DAAB63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44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1712AE3F-7C17-E54B-B034-8BCA229EF2F9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3CC61-B4AC-4E41-BCB1-4F3E8315AF46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19BCEB-123C-AF4A-A43D-DF415416E207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A306AB-DAE5-7549-B869-715704B3F756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FD789081-9CB4-B046-AFA3-E0DEE0A41B0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05E2DB-889A-5149-9C41-4981579530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00E74C-298E-8A4E-BEC5-A70CD68ED1CC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D96C024-4531-1C40-8A0F-D5691CA57FE8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8F3F545-88E1-3143-AA77-E1E2AE367ACF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101378E9-5A0B-5242-A4CF-3D39DAA816F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CE5C1C2-7CBB-7648-B706-EFEF7B637D8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0B7822-FF00-024E-9335-405E4A22034A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78E0C6E-C3C8-A643-87E1-BC3E0B89EEBF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57E5602-AF99-BF43-A2FF-1D09ED1E4847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7D4A3BEF-212E-0E4A-ACE1-0DDB74DDC34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F30C07D-2881-D543-8125-54D7DC4E1D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BFF447-C075-D34B-B16F-A4A7C49D6B60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0CEFDA-FB3E-704F-8242-6874AD74C99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9DCEFCD-6BEC-1340-A1FD-CA39DEEAF1EF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1233CF63-EC30-A140-B3AE-3B18A8C243A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A64EEF-5E4C-1F4F-BB0C-FFA46886BE5D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98363-3CFA-E946-B0CC-208EF2E68B25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224BAB7-0EA5-DA4F-968E-E3AA4536523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657549-8791-C54D-A90A-F0F19418067F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E35F9915-CAB4-7746-86C2-1C915DA4546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534FE65-43AC-D647-BDD8-001F842FBE7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FD48DB-611C-3B44-9BD6-F034D6FF22A7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468FCEC-954A-054C-AAF1-EF5DBE459DB2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9F2C04-44DE-0D46-A10E-F1F95D3E2B93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2A249E6E-B959-4E47-9FBD-900B93048B1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2DE8AD0-33F0-274D-953C-E9727314680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2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D455A182-D381-0642-AF62-BCF7C6F937FE}"/>
              </a:ext>
            </a:extLst>
          </p:cNvPr>
          <p:cNvSpPr txBox="1"/>
          <p:nvPr/>
        </p:nvSpPr>
        <p:spPr>
          <a:xfrm>
            <a:off x="14878410" y="2928116"/>
            <a:ext cx="64604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886E7-1072-7443-A7DC-EE351BBE47D4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B351D-318E-8943-9B76-FFB15A3261EE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122F0E5-5454-7143-89BA-E9AC2A4E0AA7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E6C1004-68F3-434B-ABCF-C59A4FB6C1AC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5FAD19-BEBE-8445-89B8-F8632B11880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C8B44B6-37A1-F44E-B9FD-2B88C3A43581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870620B-AABB-2348-BC0D-5D1081578A3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FBD5D7-9E67-0A49-AAF1-64DE06091A5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4A451B5-078D-914C-941A-8FC6DE324BDD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6A61348-A618-3749-8E6E-BBD84093087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BFFCD93-BD67-8545-A2F4-CD405D33925A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E8C149-6DD9-594A-B6AC-CD5D84231269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EF16AF-24C6-D840-A075-08972FEBB060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A46F88-EE0A-F247-85EF-A354B4635368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CCD0BA-8261-1444-95F3-59ACAD5FB71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696B365-3ACD-8A4B-A97D-AA2722AAC836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6353451-A1D9-454C-AF80-47E961902E59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0BAA5-D8C6-C84B-B552-645FAE592E82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0F32A9-4C7D-E04C-9406-77417F94E079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D81835-CB9C-8E4F-B6F2-4E127301DE2C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E05AF1-8076-254D-B36A-FFF1773AE0FD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0C4E5E-197B-E041-8753-E953EE4A3453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4E5E763-5BBF-3A4B-BF74-65B6800A9097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6ABB7C-6C24-9048-9FD8-FD208B543D1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D8FE7E-EF1D-E34B-9F9F-6CD4BEB2C4B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86FA455-8C30-7746-8484-60383FA3AA6D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165EB64-35B0-6A49-98DF-500D12D588C0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C5D01C-4D61-2243-9F61-57A1BBE166B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F41E01-D7FF-4E41-99FA-04B514C50740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D5106A-B3AF-F643-8EAF-FB668F57CFB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33F96B-32BB-5743-AF79-D230BDC6C2D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45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F191D1-0224-F54B-8CBC-597B0BC6860C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B5114A-8E9B-894D-9C7A-C089A3C03E7D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74E4CC9-1EC8-D64F-8855-0FCD794EB75E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415766C-5178-4F47-8EE6-4A27C724E001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A88FFC-1D0A-634C-82C4-F786614BA55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06FE62-D806-CF4D-A334-60F595FBA910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CC774A9-DCF6-A748-8B7E-4C665B99E35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CB0BB4E-9CB0-F047-93AE-A6E653612FA1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9D40E95-5F6B-4B45-A209-A150FA7DFB5F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E805DA-1369-F441-8B87-018AB1AA85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FA0005-40E9-8941-9F85-2B54CB8DB968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2F212C-79EF-4E4F-9B09-BB2A6A5803B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3C84CB-F7EC-EC4D-AC31-52263DFAF3E1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76D991-3009-4340-B088-F4118C898FFF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F494C02-DB55-6840-B95B-94A06667A4A6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C9C0874-74E0-7B4A-8EE8-2B2A165B7EA7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4B1DA8D-CF7A-CB4F-8923-4487788AE5A3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93C570-E400-774D-8413-CA0AF680FFA2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37586D-DA1E-E547-9373-28A0A15A35AF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1FDA69-5B90-664D-90B4-19DD7858EAB1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E7EE826-1851-E04C-B2DC-82DC843650CE}"/>
                </a:ext>
              </a:extLst>
            </p:cNvPr>
            <p:cNvSpPr txBox="1"/>
            <p:nvPr/>
          </p:nvSpPr>
          <p:spPr>
            <a:xfrm>
              <a:off x="19978370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8B3E7B-0293-2842-9134-DEA9A43322C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7CA20C4-3908-684E-AE54-87CDB3EC32AB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45B8AA-5479-8547-9625-BD2D1DA79F27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48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8ECB5A-934B-2243-BF48-2E36BECA6A7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50747BB-4B54-D44C-B3C2-3D5C5C8D5A49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D17C3A8-61C4-644D-91EA-46071BD2C46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916EA2F-262F-C64A-A22F-CCD5988E69AB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C3FE903-1AEE-9D47-AD3D-CA0841510F14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247B49-AF20-E847-ABFE-BE16DBB413FA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0708D5-A63E-2042-B7EE-677102E58834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F064C6-7DBF-1944-881F-E3C8ED320CF6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A68D5B2-536E-2340-9EB0-94E714A3D7FC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49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D73BBC0C-9954-A447-9E28-1FC1E8413D9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7BC73-DE97-784F-9073-3C622449C7FA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E2731F7-A961-B449-BC37-725DE032B8F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295CD2-492E-EC43-B2C3-F13E889F1999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CE71562B-2017-FF4B-84A0-C1864A0DD96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145E1D3-AB51-2840-8EB5-73F65CBC60CB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D8641-4487-D640-834F-A6DC853B35CD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5217C9-3D9E-8844-9C3B-F3148984783F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71FF2FD-F1D1-8047-B5A6-AF0B2F7DFCE5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07455AC7-31EE-984F-BB09-C903F15EC76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AA0409D-F105-3A4F-A63D-830CD13000F7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C2FD28-CBA9-484A-9B45-D20B284F7543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49D57C-9E2C-6C43-B555-E1C8C78BC4F5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0092CD1-F422-E444-A5F4-9E08B1900B04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3920DA23-0F81-0543-88F2-860D5F554B5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A6C209F-4B77-DC4F-B414-DC248E57381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BF3E5F-CDD0-2543-8C10-5A6691F5B445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412DE58-0EBF-2240-A774-9D7127A7607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E6C2600-48F3-F34C-A72D-343E28A9B8D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6975AC61-70FD-914F-AA12-810C706B2F8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5963E09-1926-1D4C-8F86-36B673AF668F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065DA8-12DA-4F4A-BD38-75635B6DCDE6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EB51BCF-8C93-9842-86BE-6318C269E3A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63A8FC-5038-1E4A-B82E-762131842074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7048B990-4F6D-2D49-BE10-C6746CBE2D3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C751146-B39F-884C-822F-754B2D4B2398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81DD9F-97E5-D84A-A23F-E051C3942BCC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B1CACA-EC03-DA48-954C-DABA21854F31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5278742-146E-D149-B7CC-C5D7E7D31998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790E8D1B-C5D0-DC45-8C36-AE4FBEB9285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6982B0A-3526-DE47-B835-724509AB53A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61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53DB4EF0-9E2A-1B47-ACAA-69389DC62747}"/>
              </a:ext>
            </a:extLst>
          </p:cNvPr>
          <p:cNvSpPr txBox="1"/>
          <p:nvPr/>
        </p:nvSpPr>
        <p:spPr>
          <a:xfrm>
            <a:off x="14968975" y="2928116"/>
            <a:ext cx="6279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 2022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F5ADED-8FFE-2F4F-B2FD-78268CA6BE70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A9C456F-4278-CE48-B98B-0664289E94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3503C11-A3B2-464F-BB05-8E5E97982C5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F91A1F-978A-BE4D-B00C-1128644A6569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A038DC7-5689-FC44-ABF5-7A0CFCAE4710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69B3B32-6B3B-9547-86AC-373AF1C953FA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23F02A6-BBE3-E047-AF05-126EFE26AD6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D0FF0C-440E-A140-8FFF-B0D6E38CA5F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C8B153-769F-6E42-8D64-FCDD1A0F4B33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B41DCF3-548D-F945-A53B-41A39BEEA74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019AAC-3720-BF40-BF6F-7913BC77F5BF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363D83-8ED6-9C4C-BE18-50F381333CE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AF0BF8-C184-394B-B9CC-C9E7A5E1DC87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24E4E0A-8F40-3B47-9830-7FCE46026B9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AA2B80B-34AD-2746-B945-76007352722C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DC7E84-88D6-F845-A8BB-ABE6A4B301FD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0E1C78C-1E08-AA42-9947-3F119CA89BA3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445895F-2201-8A43-B721-BE0A8C8CFADE}"/>
                </a:ext>
              </a:extLst>
            </p:cNvPr>
            <p:cNvSpPr txBox="1"/>
            <p:nvPr/>
          </p:nvSpPr>
          <p:spPr>
            <a:xfrm>
              <a:off x="1775952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93AAEF-E20E-9144-A1FC-525FE5B26B4E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3C8BFC0-A8DA-0C4A-A044-2CEC1432734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843D8F-B935-9940-A9D9-38BA834F2F6C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8887967-A5B6-FF43-A5F9-0144555DC916}"/>
                </a:ext>
              </a:extLst>
            </p:cNvPr>
            <p:cNvSpPr txBox="1"/>
            <p:nvPr/>
          </p:nvSpPr>
          <p:spPr>
            <a:xfrm>
              <a:off x="22108243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F517C18-9370-794B-84FB-D6AD6F0D5B80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64050A-B29A-844D-899A-2966F6CB04AA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CCC376-09F5-864E-8625-836285FC984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9F4C64D-D9CC-D04E-8184-12E8CE6A4CB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EFD50C-73A5-794F-A8CE-17DCA36421B1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754612-5146-5242-B97F-7A0E29975A4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34CA49-D76A-3B43-B980-FD25C05E6930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E0E6812-1C61-2548-80B1-D11772ABDD43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EF7569-EDCD-874E-AF14-2182526C242E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898206B-C5EF-3745-8743-51B4DF84CD7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503BBC-2CA7-4D4E-9A30-62DC960F94B9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B3A5A0-8912-EF41-BAF7-4911D8A918B6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D5E18E7-627C-FE48-B382-A04D37C6A690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A37C141-7230-5945-A557-AAA8A9F90302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B784E3A-9ADB-0C41-BF37-FD0DDE78A3B5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24C240B-8A74-1043-85C8-27B2AFEE75A2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F3D1AC-B6B1-EE43-B800-9A6081FC241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7AEFBD9-BB07-434D-AC19-FD33B3D41B12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1EE443B-C533-F548-A84D-3BAF50DCB0E0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615DBA9-4016-C745-97B8-BF85F2C2F0BD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08392C6-A1EE-C04A-B4C6-97571469F712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7F417D9-776C-7141-B4AB-237C877561DB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1F4F41E-E04E-FC45-B854-6898D4D29704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C3D14-11D2-FC4E-88C9-0945B0AC91A7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402AF-B444-1540-9BFB-5192797E764E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0A828DA-251C-554C-B5E8-7E7FFB67C281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A3A4072-9CF0-E54E-92E3-803167214A3C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71D401-E985-0E4E-AECB-FD5AB72477A8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F431A75-C715-A142-9310-83358A8F51D6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651FF3-8CE0-B047-9BBF-BCD2EFE3AF1F}"/>
                </a:ext>
              </a:extLst>
            </p:cNvPr>
            <p:cNvSpPr txBox="1"/>
            <p:nvPr/>
          </p:nvSpPr>
          <p:spPr>
            <a:xfrm>
              <a:off x="19889403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290DD64-5961-6B4C-991A-454562CB657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F51963-2F7C-064A-A5A4-29A9294771C0}"/>
                </a:ext>
              </a:extLst>
            </p:cNvPr>
            <p:cNvSpPr txBox="1"/>
            <p:nvPr/>
          </p:nvSpPr>
          <p:spPr>
            <a:xfrm>
              <a:off x="2201927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37B3827-EFE7-3248-9CE7-F60DAAF626F8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52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24BA848-8CD0-B24B-9C56-FB035281D604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2942CC-CFA7-5E4C-B3DC-0AC153FE78CE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54318FC-6422-E441-8D32-F9166DB9D8E6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0C0897-8B31-B942-B5B1-F3843C422C83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854B7FF-51DA-2B44-9206-56225F2B95AB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236F08-5301-B847-9107-14DE7B476F33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5F22691-7348-B84C-A15E-16226E1FD262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1ACBA05-1DEA-164A-9DC7-4EC6A8B42F24}"/>
                </a:ext>
              </a:extLst>
            </p:cNvPr>
            <p:cNvSpPr txBox="1"/>
            <p:nvPr/>
          </p:nvSpPr>
          <p:spPr>
            <a:xfrm>
              <a:off x="2210824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E289A0C-F26F-554B-BFAC-257533DDA4B7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01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AEE71134-7D0C-794B-B60D-4BFA84785987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55057C-0E81-9949-9321-1A0A7E1CE88F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2A2BE-9372-E846-8966-9EB9733D07E6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E1A184E-83D8-D54F-916F-885C5079A7CE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6CFB30A3-DA92-2F4D-8A36-E31D9E8D59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6D5355-A964-8F40-97EE-4CB92EDCC34D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33152D-0266-AE40-B1AF-B05C4619238D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5B84D22-CE5D-C34B-A065-421752E18961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D62F8B5-9D7A-924B-8B71-57FE4A26DEC1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6F6A09DB-5273-5646-A7B8-5077D5ECA0E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EDC54B9-A69D-C642-B8CC-CC05EF53C885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0479C6-EE1F-C64A-A42B-6204E52D4216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D7F7E38-0449-BF47-BD9D-E1EF2CA0DBA8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ED5218-5502-0F4C-874A-6BAB6CBE493C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E064AA3A-F540-2E43-82AF-C1032073132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56169E0-811D-DA45-B9B2-F47CF0E88D3E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1BE8E2-91E0-6043-AC2D-8C690DC1476A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31AAE6C-C14A-8649-AD77-268B08FC7E2C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7D13D3A-47D4-3C4F-A615-62A9CE1AA3D7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B265FA6B-DA76-FE45-A79E-F88861768A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A2CE9A4-ED60-AD49-A0D6-84436E527C52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495CF74-CDA4-4E4A-9529-E5603AF3319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8634854-2719-D648-9EA1-570C86FB4629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6E2D3B9-3F93-E749-A367-BBC42D8FE25A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CE4C0794-EEDA-5640-B5C9-07D402A5492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BB934BD-F9EE-A440-9D38-966A3326D7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4E95A5-DF3A-2044-8C62-3261C986D13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6B4E82-6941-B543-8BB1-3D86656CBD6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162C48-B1DE-6748-AE04-7D93D048F08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EE5CF195-BE7D-8C4E-8086-2E53EF6B758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5D19CCF-19CA-384F-8EA8-8429A6BA8884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49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EA73F01-C52A-E74A-8C24-1963DB6CAC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F7514C-17D3-D74D-ADBD-5870DD1A8B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5EAD26-D177-8A4B-8C16-CBB30A88D07E}"/>
              </a:ext>
            </a:extLst>
          </p:cNvPr>
          <p:cNvSpPr txBox="1"/>
          <p:nvPr/>
        </p:nvSpPr>
        <p:spPr>
          <a:xfrm>
            <a:off x="1520825" y="612372"/>
            <a:ext cx="5884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6D0E7-70F8-E346-9FAA-4785A2518D61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EC50BD4-5286-A846-B5A9-92F36A6DDF83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C886B15-82B3-3343-B996-9EEEDB0674A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02B32EC-53AB-6C4E-A5F5-AF85AE505CB1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265054-12B4-6F45-A6FB-06005666AF8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51CA7F-5804-4647-8857-D9D4609561B8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8F1964-DD65-EF40-8639-995382FFBD0E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1AF61C8-77BE-7040-91FA-88BC7E33985C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A6384-FE9B-6C4E-B807-37F86D5CF238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0C134B2-BDB3-3A40-9CFB-058A317453A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E2D62E-2E6E-DD40-99C0-6E51C6F12344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D2CB6A-338C-4645-8068-61295E733C1D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998667-5B60-B645-9850-388B2D8A8285}"/>
                </a:ext>
              </a:extLst>
            </p:cNvPr>
            <p:cNvSpPr txBox="1"/>
            <p:nvPr/>
          </p:nvSpPr>
          <p:spPr>
            <a:xfrm>
              <a:off x="1279765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9B954D-572C-6240-BFB8-D27AAEBAD827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60E07-42E6-2746-8FB1-48EFF4AE4287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2613689-FD2C-A345-847A-532BDD4BFD08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EDA441-6333-AC45-9858-7D91B516144C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ABDF6E-C251-B04F-8987-829EF94B792F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0F6061E-7035-C146-9FA8-8622D4CEE92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51DB7D0-A070-DF41-B079-E6137A23B84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ACC5657-DA95-634C-8D9D-F6271EB8D52F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7797BE2-4AD7-8A41-8FC8-12F4CD3E0931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6D280A-4135-174D-828D-D2BBDBA2B03B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4B851-E34B-144B-BB85-0B08DE87732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CF2E9B-156E-4D4A-BF93-3C1B5E672505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8CA1D99-3DDB-994F-9B0D-FE78E3A5A73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A5369F6-4452-7044-AAC2-86F3EB399F69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E531A75-85CD-9D4D-9C71-96810C4ABA46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809663B-8948-0B4C-8BC1-2E06407F91E2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D2B6920-7373-0943-BB9C-C60D1B68BFB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5D8923-77FB-FC49-8C53-909E3D18FD00}"/>
                </a:ext>
              </a:extLst>
            </p:cNvPr>
            <p:cNvSpPr txBox="1"/>
            <p:nvPr/>
          </p:nvSpPr>
          <p:spPr>
            <a:xfrm>
              <a:off x="1590576" y="6397207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C61CEB-04CF-3B4A-972E-2D629A37911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3D669CD-B2A4-FC4A-95AB-74E805C32362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CB7861-23E7-654F-92FC-F837BD45716D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924C1C-F002-3F40-ABBE-9C3A15EE014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B02C94-16DC-214A-BC64-7454BDCE7AC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6E994C-F43C-0040-8C7E-4F0796F07CB4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6D6CE12-85EF-8C4B-9C6F-52C30E78794E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E04313-B1EE-BD44-AB85-EB732F895EC5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73F5F8-AA65-E743-8E9C-66E6C6C3DC5B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21FFB9F-76F1-5D43-8A28-9523E3F288E4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A08D179-E5AE-9C4F-81E4-4D42E776F9E8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BC0140-8109-9745-A44F-3FFFF5C91947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B5BAC38-6799-E54A-9B66-0500E2EEEF4D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600FEB-FA72-204D-90FA-42C9E26253C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10A0443-FF26-AC42-9D74-065A93081A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CA13F92-E4F8-744F-B51A-C9079FB3773E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8459C3A-B97C-7C4D-AC73-EFAA1BDC49E6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7EFC329-EE7C-D74E-A48A-D91BF3FBB9E3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4A68DD-3E0A-4F43-87B4-EC62CD7A11B8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E17FC0-E89E-CF4D-B039-0A56E9186FE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2BF79F-0C26-8B4A-941E-B546C15A348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5010AED-E5FE-3348-8C92-1EA45B74188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94C022B-E1BD-3240-A726-A27F6924169F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A7933F-E339-4748-8D66-B47E0DB65422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8E5B2B8-D615-014C-9665-7218D72D04F6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CA3F794-E789-B546-AB7F-19DFB9CF76A3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DF027F8-A61F-D740-9F2C-07878CD54A0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6E179C-5D01-DD40-98F2-6923DFE402FD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D295908-8664-FF4B-AD6B-D306C582FF2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12DD6-64BB-3547-B199-9B5D8BCA92C8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D442630-6F92-7548-8012-D80467ED8698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D50AA1-CCBE-9D44-9DD6-57CB42C63455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59AEA25-7204-CE43-BF5A-3325596F846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CC10824-6CDA-FF47-B3B0-00B1E6A2FC8F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A19E062-1DCD-344A-8687-B067A7121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2C62DD0-AE6E-9043-BC19-AC843BFAFB6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F6B0784-85D8-6D48-BFB9-AE735C178CF1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E3E0121-9A12-8544-A8B8-AF7DDA6FABA4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7B8529D-E0D2-FE47-92F7-0C225B34E5D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B8AA2C1-0C71-EA4C-8D2C-A67CC458A74B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B66F89C-3888-0D47-9CCF-B588247EECD6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68455B-5114-E040-ABC2-59F0C41FB81C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BBF80D-B1F0-F240-AD3C-EAB8AE9D66C5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EA39BC-0E4B-524A-9D70-0C030531B2B5}"/>
                </a:ext>
              </a:extLst>
            </p:cNvPr>
            <p:cNvSpPr txBox="1"/>
            <p:nvPr/>
          </p:nvSpPr>
          <p:spPr>
            <a:xfrm>
              <a:off x="383199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9D86CCD-697D-EB41-81F0-C9734B3F0663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D1196F-FCD3-E549-8887-A262986B030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D99611B-2BE1-3746-8976-5F310922CAC7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6F67160-AAE1-9E49-B36A-A2603C5D0229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4498BA-BA74-6143-B3D1-9ED6EDFDF11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0516F87-FC1F-5042-B1D6-C14399767FE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96586CD-81CA-604B-94AB-6EC653AA8E0B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A8D45DB-B7F2-1A4D-8077-A3B5828D544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11D3D98-6316-CD4A-98E7-D217527CBCF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0F200DF-0F44-FE44-A550-49BC4CDDFD1E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45C717-19D0-0641-9C1A-ED799252243F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574A45E-C6CA-114E-989F-A890094B275B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EF43C0A-3C14-F247-ACEA-54708391A8D1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04F1730-E967-8546-9C56-2535416E391F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AFA88FA-5E1A-294C-8515-F8BAE4BFF5C1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FB709B2-84E1-9244-8CE8-67CA19CDF98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A0BD19-431A-5F44-AEC0-AB5A7E48A424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9679EFD-C21B-5347-9AC9-07FAA79AF5F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7DFBABC9-94CB-5E46-879C-2EF5ECFCA22B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FD1097E-64A9-8441-9C08-C5CEFFDF0EC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2" name="Subtitle 2">
                <a:extLst>
                  <a:ext uri="{FF2B5EF4-FFF2-40B4-BE49-F238E27FC236}">
                    <a16:creationId xmlns:a16="http://schemas.microsoft.com/office/drawing/2014/main" id="{4BA0FBFC-5BC0-BF48-A261-6CF8771E9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1D0136F-9186-BD49-A059-1A76AAD2AC5F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84CDA0-BC95-C44D-8F71-AB9E99339FED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5" name="Subtitle 2">
                <a:extLst>
                  <a:ext uri="{FF2B5EF4-FFF2-40B4-BE49-F238E27FC236}">
                    <a16:creationId xmlns:a16="http://schemas.microsoft.com/office/drawing/2014/main" id="{41E087D2-56DB-3046-BB2F-5B2EB1E94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DE7881A-3A27-4A4D-8EDA-7F42A4751F78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81E6DA0-A47E-1049-BF9F-9066D4CE74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8" name="Subtitle 2">
                <a:extLst>
                  <a:ext uri="{FF2B5EF4-FFF2-40B4-BE49-F238E27FC236}">
                    <a16:creationId xmlns:a16="http://schemas.microsoft.com/office/drawing/2014/main" id="{7DB867DF-D0DF-0D4E-A25E-EC577A5F8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A31B5-4290-C045-8782-C58B03115061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4BF26A4-2A73-4F4F-827F-6B06D82096DB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3DC33-9398-0744-818F-264965B69794}"/>
              </a:ext>
            </a:extLst>
          </p:cNvPr>
          <p:cNvSpPr txBox="1"/>
          <p:nvPr/>
        </p:nvSpPr>
        <p:spPr>
          <a:xfrm>
            <a:off x="15020952" y="2402036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6C22DC47-FE77-8E4D-B446-B9BFA6C0874A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0530E9-C980-CE44-80B2-EF7A7EBF8911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FB5599CF-DF31-D34C-9D6A-ECE6070D4DD6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7CBB03AB-FF64-D347-98FB-C12B7C73A1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AA9E48-1C44-1741-A629-F29EF38E4879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F38E05F3-81D5-4941-84A6-91165F2D7A7B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60C698E9-65C4-A64F-A59F-C449AB736AF3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849095D4-8539-094A-BF5C-8AE1BDF5297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2C95719D-121B-6741-B6F6-1ADD1218AE7F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2AB17065-3E7E-6643-82E2-492A4E169F6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ACF2520-EB33-C34A-9694-C48EDC865EDF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588D70EC-C59D-8C45-839A-8FDE1E2064CD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93E4E5F1-F71D-834C-96E4-5EB0B015067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D5284817-EAB3-2545-9E6F-C4EB7D8068A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FE3620E0-B946-9544-A3C3-E559334F6FE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6757AB9E-8B1B-D947-B22D-61A504ACB0E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D113944A-DA17-0349-BC43-C13E9A18C39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5D37610D-AAFD-E541-946C-2EB776A5248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9A33D26E-64A9-9C48-A93B-BBCA3C731F7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8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4DFC7BC-12E6-3949-B5D8-EEB79CF81597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63" name="Diamond 62">
            <a:extLst>
              <a:ext uri="{FF2B5EF4-FFF2-40B4-BE49-F238E27FC236}">
                <a16:creationId xmlns:a16="http://schemas.microsoft.com/office/drawing/2014/main" id="{C0BDCE2D-A0BE-9E42-AFAB-4BC0341EC949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96015A87-4857-B74B-A9C9-A388C578272F}"/>
              </a:ext>
            </a:extLst>
          </p:cNvPr>
          <p:cNvSpPr/>
          <p:nvPr/>
        </p:nvSpPr>
        <p:spPr>
          <a:xfrm>
            <a:off x="15983840" y="7314600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AF085656-CFDA-B34D-BE2C-2BEDD32EF048}"/>
              </a:ext>
            </a:extLst>
          </p:cNvPr>
          <p:cNvSpPr/>
          <p:nvPr/>
        </p:nvSpPr>
        <p:spPr>
          <a:xfrm>
            <a:off x="20565206" y="5143254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1AC51E22-6BF7-A34A-8F57-419C0E305995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024E06-C07B-3E4B-952E-03FEBF1908A1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29EE64-E82D-6D4B-8F79-8C0DFEE9AF8D}"/>
              </a:ext>
            </a:extLst>
          </p:cNvPr>
          <p:cNvSpPr txBox="1"/>
          <p:nvPr/>
        </p:nvSpPr>
        <p:spPr>
          <a:xfrm>
            <a:off x="14892713" y="2402036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771B5-013E-5545-9ABA-A7020CCE1A14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D367249A-493F-6D4D-8C0B-E41CD36E7910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32B2D0DC-E1D1-444D-8BF3-1A65A644D6E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F79F753E-79A2-8D46-9C92-68F909A215F2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3ACB3F5E-7F89-BA49-BE15-7EB4014747F2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153B9DA4-AA45-7445-ACED-CE5C443BB7FA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EC4D9EF8-1779-D248-B95D-CCD64C1467F7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C2D7EB85-E729-B94D-BF71-8B5C36877803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4D59E18C-4B0C-BA4D-83B7-425DC56A3A3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687C6291-BB34-334F-916B-D7C08FC23EB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68209308-C9EE-8842-BE7B-9083C3D04F7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FCC3E7A8-FC17-1049-8B1E-ABB737618996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C229802-6F59-9844-BB04-B12A03573CC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5B346DD-94D5-E849-B6DE-3532791091A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D4BA4EEB-E3EF-3542-A222-184D7B8B47D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49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4DFC7BC-12E6-3949-B5D8-EEB79CF81597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5B4BCAA-D2CC-8048-B62E-B8855D8AEAD1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2703E-F3CD-9D4E-B131-0A328EB48FC2}"/>
              </a:ext>
            </a:extLst>
          </p:cNvPr>
          <p:cNvSpPr txBox="1"/>
          <p:nvPr/>
        </p:nvSpPr>
        <p:spPr>
          <a:xfrm>
            <a:off x="15416894" y="2402036"/>
            <a:ext cx="311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80A25743-26EB-224D-9AC7-699DF7950874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B0D6463-BF94-E243-B3D8-282B7FB23A3B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8849907-C6E7-0747-BCF7-2E77BD52AAB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1ACAA909-50A0-E946-AE97-034A5827D08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7F3515-9404-3E4A-9B84-FE221B99DAB5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61E5DDE7-2A0A-BB47-A0AE-2303C1DC4D92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92B7C0E6-81CF-D048-B1EC-E133388944EF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582FD097-2F74-2247-B89D-098C13C84EC5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91F12BD6-2D84-0844-A67E-EEA80325A99F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C3603B46-9507-9B42-9177-E143422FB011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E242C75F-E39B-6143-8E9F-51FAA94641DA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B09D273C-8664-784B-B84D-C66FD5F1B021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4A3C8FE0-CE00-8945-A97E-AA9E0F7C01C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C99EB53-6021-4646-983E-6AEFF2F0584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3E6C3BD6-F54D-5B4F-ACB6-53E103CA4CF6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03C95CF2-2949-B04C-954C-4920BECBEA6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FA6FE078-8755-2942-8D44-17019B21B6D8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3AAEA85F-8105-0544-B9DA-6ED8BECD38F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401C0E39-99EA-2249-95A5-0E017417081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5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BBB49CB-372B-6744-B4DA-BCB8F9BF257D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65A46E2-487C-1247-AD30-DF7158B89682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AC71-0519-6E44-B54B-3F68012E19F4}"/>
              </a:ext>
            </a:extLst>
          </p:cNvPr>
          <p:cNvSpPr txBox="1"/>
          <p:nvPr/>
        </p:nvSpPr>
        <p:spPr>
          <a:xfrm>
            <a:off x="15807225" y="2402036"/>
            <a:ext cx="2329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B9317686-0187-5B4D-A5DD-FFD79047B936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93ED2290-57C7-A24F-9A27-9B217E9687C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2686A2FE-D69B-9141-A6E1-5068D562AB1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15D473E5-ABFC-B741-A510-22D7074E897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92A5A0-5F90-C945-A49A-D82A68880289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F1EF9C51-C0A5-314A-9FB9-5D6B326A2269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6234A83F-41AA-5D4F-ABBA-9B444BEB4D0C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142CB5E2-E89A-6A4D-AF08-06BC7054DC91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C8A0496E-A76D-B545-8C7A-8C52FB305FED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D75956F9-D41A-8A4D-A5C8-ADD068FBB13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70142E17-62DB-7B43-ADB9-593494573EE0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3B4F6A2F-7AC8-5740-B9FB-8D83B5C0B6B3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B8EC9AB0-B1D1-8F45-A2F2-3077923126C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54F9332D-C985-4742-8562-90856EE67FC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38D4DCEA-1D70-7F4A-83D1-047B81372DB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1DDDE3A6-F55B-5D41-80C9-8C93A918733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1B8BE605-8D52-3844-943D-CF375E3668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0BD7FC95-E57C-494F-ACB5-4A5F44A05DD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E0D6563D-7DB8-2D4A-9040-79BC3E42B82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3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CF7EAEC-D409-7242-8AE0-7A43A5E0E2AD}"/>
              </a:ext>
            </a:extLst>
          </p:cNvPr>
          <p:cNvGraphicFramePr>
            <a:graphicFrameLocks noGrp="1"/>
          </p:cNvGraphicFramePr>
          <p:nvPr/>
        </p:nvGraphicFramePr>
        <p:xfrm>
          <a:off x="11087098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4A99957-7BC0-974F-8CC0-DD3611E4C0B8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E01C51-A2E5-654A-A574-B0F465D3AF13}"/>
              </a:ext>
            </a:extLst>
          </p:cNvPr>
          <p:cNvSpPr txBox="1"/>
          <p:nvPr/>
        </p:nvSpPr>
        <p:spPr>
          <a:xfrm>
            <a:off x="15984357" y="2402036"/>
            <a:ext cx="1975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DC829B24-B847-F840-83C9-0A6667ADF46C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C1E1D77B-46E8-2A41-8B73-BC0A67905E6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7" name="Diamond 66">
            <a:extLst>
              <a:ext uri="{FF2B5EF4-FFF2-40B4-BE49-F238E27FC236}">
                <a16:creationId xmlns:a16="http://schemas.microsoft.com/office/drawing/2014/main" id="{19CDAD65-A4F0-5548-B516-EE8B6C474F5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8" name="Diamond 67">
            <a:extLst>
              <a:ext uri="{FF2B5EF4-FFF2-40B4-BE49-F238E27FC236}">
                <a16:creationId xmlns:a16="http://schemas.microsoft.com/office/drawing/2014/main" id="{7E35C66B-C766-5E44-9755-7E35949B34E5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AD645D-D104-6B43-A8E1-5FE62B9CCEE3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6BDB8CE5-8529-CB43-A4FC-D9B334A1BD98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1" name="Diamond 70">
              <a:extLst>
                <a:ext uri="{FF2B5EF4-FFF2-40B4-BE49-F238E27FC236}">
                  <a16:creationId xmlns:a16="http://schemas.microsoft.com/office/drawing/2014/main" id="{19CAC133-458A-5A45-9E98-441FCBAC73E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2" name="Diamond 71">
              <a:extLst>
                <a:ext uri="{FF2B5EF4-FFF2-40B4-BE49-F238E27FC236}">
                  <a16:creationId xmlns:a16="http://schemas.microsoft.com/office/drawing/2014/main" id="{9A0E2203-D982-9D43-899A-ECBF03D584A8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3" name="Diamond 72">
              <a:extLst>
                <a:ext uri="{FF2B5EF4-FFF2-40B4-BE49-F238E27FC236}">
                  <a16:creationId xmlns:a16="http://schemas.microsoft.com/office/drawing/2014/main" id="{30D72E7D-5958-3648-AEB5-5AC404AFCA37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AB3BD262-494F-D441-BB7A-5363E953E9E3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43B029B8-8E74-FD4A-94FE-4DB9B3E5D1A3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7882F2EF-DBBC-9C45-8FA2-FB8AD8DB518F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7" name="Subtitle 2">
              <a:extLst>
                <a:ext uri="{FF2B5EF4-FFF2-40B4-BE49-F238E27FC236}">
                  <a16:creationId xmlns:a16="http://schemas.microsoft.com/office/drawing/2014/main" id="{60396AB0-6285-8C4D-BF5C-EE6353BE6A2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8" name="Subtitle 2">
              <a:extLst>
                <a:ext uri="{FF2B5EF4-FFF2-40B4-BE49-F238E27FC236}">
                  <a16:creationId xmlns:a16="http://schemas.microsoft.com/office/drawing/2014/main" id="{3A28FAB1-D075-914C-845B-C911A69422C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9" name="Subtitle 2">
              <a:extLst>
                <a:ext uri="{FF2B5EF4-FFF2-40B4-BE49-F238E27FC236}">
                  <a16:creationId xmlns:a16="http://schemas.microsoft.com/office/drawing/2014/main" id="{35BDA5D8-C687-E247-8CC3-9FB60C019DD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0" name="Subtitle 2">
              <a:extLst>
                <a:ext uri="{FF2B5EF4-FFF2-40B4-BE49-F238E27FC236}">
                  <a16:creationId xmlns:a16="http://schemas.microsoft.com/office/drawing/2014/main" id="{F29CC5F9-1385-A047-A272-C253050B59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1" name="Subtitle 2">
              <a:extLst>
                <a:ext uri="{FF2B5EF4-FFF2-40B4-BE49-F238E27FC236}">
                  <a16:creationId xmlns:a16="http://schemas.microsoft.com/office/drawing/2014/main" id="{4075FBD7-AA7D-1C4C-BA83-89B5BC94227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2" name="Subtitle 2">
              <a:extLst>
                <a:ext uri="{FF2B5EF4-FFF2-40B4-BE49-F238E27FC236}">
                  <a16:creationId xmlns:a16="http://schemas.microsoft.com/office/drawing/2014/main" id="{8256D7FA-529F-6443-AE69-EDADC5AB7A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3" name="Subtitle 2">
              <a:extLst>
                <a:ext uri="{FF2B5EF4-FFF2-40B4-BE49-F238E27FC236}">
                  <a16:creationId xmlns:a16="http://schemas.microsoft.com/office/drawing/2014/main" id="{377EE09E-A19E-664D-B9AA-9F2C446C684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9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animBg="1"/>
      <p:bldP spid="45" grpId="0" animBg="1"/>
      <p:bldP spid="67" grpId="0" animBg="1"/>
      <p:bldP spid="6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E895309-699B-414C-8064-DCC9B2DC64B4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9E1800-BB84-0D4F-B4A7-E23006480CD9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2961A-BDC0-404C-9A97-0C0E56983772}"/>
              </a:ext>
            </a:extLst>
          </p:cNvPr>
          <p:cNvSpPr txBox="1"/>
          <p:nvPr/>
        </p:nvSpPr>
        <p:spPr>
          <a:xfrm>
            <a:off x="15888979" y="2402036"/>
            <a:ext cx="2165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0DB387A-E277-7146-9862-123CA7D43FBD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77083E53-45F0-4145-808B-8ECB2215F009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B5ADA027-C1EF-794D-9DA1-D5F89B03196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267A223B-7E41-AC48-95FD-70A6A4E50D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27A7A6-8DB1-5642-A969-6E53B2272D7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5CF1128-1E72-9A4A-8188-5FCE45782971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DD6F9C9E-5661-C04A-A863-C9201D7B4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79792E51-616D-EF4C-B5C0-B3F7E8EAF58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F4B47D82-A78D-8E41-868B-4181D153CD5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11995857-B159-6846-AC8A-02788762F71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01F18F63-BE20-5144-876F-91CB164352C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7B448FB1-65BF-C747-A696-0381FE76AB87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F34561D-0D5D-3248-A4F5-5FCDF6F046B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38D3DEDE-89CE-6641-8C37-4F3B3E1B1A9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CF1988FA-5B4D-B649-BFCA-56E899517BF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3BB63B18-D49D-1943-9A47-34B4A7B665E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0ADC3E45-A8BA-C54C-8976-C2B1BF4305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EF789E1B-A128-CB44-B8D3-1CB3571498E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8358B9B-0DF6-5C49-B5ED-052F4829F9F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BBB49CB-372B-6744-B4DA-BCB8F9BF257D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F85D225-18D8-644D-A894-71474EB90484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CF620-5299-7241-92C6-1D9228B0ED3F}"/>
              </a:ext>
            </a:extLst>
          </p:cNvPr>
          <p:cNvSpPr txBox="1"/>
          <p:nvPr/>
        </p:nvSpPr>
        <p:spPr>
          <a:xfrm>
            <a:off x="15945084" y="2402036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10C31DE1-4BC8-6149-A9F0-CC74B9A7C99E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B687CCA5-E4BD-6848-A22F-A28011917B0B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0FFDC450-74B2-3D4E-882F-940D686A8254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4BECAEE8-E11E-7446-B58B-B1DA5B2C6E1F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B12D26-AA06-DB4F-8D7B-03E5F630940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53BFB6A3-6D12-5C4A-9B77-A858EB37AC63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76EFE2E5-653D-164A-A06C-4EFFD5052D68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00B9ACBB-ECB4-F742-9FD8-38A92FD747E7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A854E16B-6615-7E46-9C7A-7E01A9CA976E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F07B5979-34A7-3142-A11F-1E944CB0F66E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05AEAEA-8AE9-4849-AA4A-984C4EDD66AB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1183ACDF-F5A1-A445-9B47-6DF6A6708A8C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8AFF173E-A0A7-E64D-ABF1-D3BD7B3956E0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96BE8205-5783-E24A-850E-5C47448B68C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AC6FA738-D7E7-944B-A893-01E0CE35887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F05C0A11-C27F-6945-84A4-188A9E696E3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A7E9866E-FE71-504A-A7F5-19A3AC0F881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17BCDB1B-C078-CD46-9A55-90101424B98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9E5A2E15-7C87-F34F-9D2D-75AF3AD0539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1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58BD56-A066-3040-9AA2-BE42270D5927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620BE57-1ACA-6049-A95B-9CABAEDE0523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C83598-C0B2-C247-BE87-F118B0D330F2}"/>
              </a:ext>
            </a:extLst>
          </p:cNvPr>
          <p:cNvSpPr txBox="1"/>
          <p:nvPr/>
        </p:nvSpPr>
        <p:spPr>
          <a:xfrm>
            <a:off x="15296670" y="2402036"/>
            <a:ext cx="3350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C2F5D576-1C15-D847-86F2-3C5AD21986DE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CE9F5C46-9975-A848-9078-67AA15F77D81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56CF0A0B-BACB-634D-94DD-64FBFECC0A66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BCF3BFDF-9FD8-204E-A37B-E70E1A544288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7FED42-C89A-D74B-8391-DE895ED75058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B49197F7-D731-A245-B3E5-FC9D9A4ADCCF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1D00FBCE-A021-684E-ABFA-22EE98D250D2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AF448B2-0004-4D4B-B1CD-31DF9961708F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CDB2D50C-6B0D-3348-A011-F0C78D2F6224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37097658-5EB2-7D40-A1ED-B915D0D036A9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40DFF1A-869A-4E47-ADDC-7FD844722A8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C26F1A55-1EF7-5B49-8BDD-291B3602F5BE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ACCF7904-94CA-3C4B-BD02-2D7E4A64136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8F7614B5-0BBA-E941-8F88-83AB94283E6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BDF6C3C8-8C92-954A-A5A8-CB11AE79514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62DE7438-E530-974C-A2D1-9E45BFA92CA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7D8E2E7D-200C-D14C-A4F4-FE76EE47DDD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C36BFAE5-F7F0-9245-8B12-8A4F9EBE769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A36F18A4-9FEB-4D4D-ADB1-F07348BD9F28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7DB35FA-4139-834F-87DE-A930ADDFCB3D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34035D1-AB09-4746-97A7-4D89C151AF8A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0F37E8-1595-6044-8011-EFC5EF6B102C}"/>
              </a:ext>
            </a:extLst>
          </p:cNvPr>
          <p:cNvSpPr txBox="1"/>
          <p:nvPr/>
        </p:nvSpPr>
        <p:spPr>
          <a:xfrm>
            <a:off x="14692338" y="2402036"/>
            <a:ext cx="455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03E5A470-4BFE-7842-8744-147D941CBFFC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AB16AFA4-7B2A-3242-94EE-8960EA96FE8F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F651FADD-3CD0-5A4C-B585-A7291E84656E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F3788EBA-15F2-D848-A464-B3A70D8F117F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5275A9-257B-404D-A106-64A6D27B303D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F18B9F1F-0606-2145-8288-1A7CC2D633C7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782BB391-3950-6345-9A28-EE1292F9BA5D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3C000927-07B5-BD4D-9B86-ED5AD5A17305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734C8C7E-DD56-F74D-9650-33166138E62D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E7EA3346-C5AC-4740-AA50-CCC1EC964548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4FA192D6-21D1-ED4E-B63A-FC7FFDF45291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9EC8A196-95AC-4947-930E-3048C5BBAF8A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C1D3718-B89F-234F-A99D-1803972F3F9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2CE8700E-BF9C-A84E-8C73-0807F2CF372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5FB23960-2B25-C34A-AB90-A3F1B17F0C2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25D51499-428A-F640-B742-38A88F8C768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11D44732-769A-D240-8371-2F7109A17CD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1A659A6A-1B1B-0E43-8077-79EE03AD070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4A6E6280-F191-0643-9E39-99A4FACE65A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53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A31B5-4290-C045-8782-C58B03115061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A26D0F2-D1A4-C24B-B674-9197D1C6A4D4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711B7-794F-E243-AD5F-6B318BB48761}"/>
              </a:ext>
            </a:extLst>
          </p:cNvPr>
          <p:cNvSpPr txBox="1"/>
          <p:nvPr/>
        </p:nvSpPr>
        <p:spPr>
          <a:xfrm>
            <a:off x="15041793" y="2402036"/>
            <a:ext cx="38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2A0AE2F0-608F-964F-BABA-FB1AD0947DAF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BD28248A-9120-5541-A921-E8D7158F8E5A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246C18C0-F0DC-C44B-BB3D-AD1773938F23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E36BA40E-A580-DA41-A488-BF4C04CC38A1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5C273D-261D-4F45-8C0D-8CB332A6EB78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051F6C86-0261-F140-96FB-5CA252D44BD4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8AE04636-250C-BC4D-8F42-6EC74B27C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F5960EB8-7C16-CC40-A036-9187EE37CD8A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008CDC9C-EC0F-654F-8E71-7EA67F28193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0C898C04-64B5-B240-9886-292AFEEA6A4F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4CE9D882-3078-6C48-A25A-BB24B4F0454A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09715CA-CFCA-0440-B8A6-4E2D2D88A95F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DD92189D-C8E0-5D4E-B758-F22FC1145CC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FBF1813E-E1AC-F24B-9CC4-9E93C30E7E3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81558B73-0D7B-1049-B245-BD12D0F273CC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80BB5486-4F5D-3B42-8D44-93CB551A938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54D21C1E-16C4-C04D-932C-B2CE03431AE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90B625E2-82E4-EA46-895C-04994A5EB03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E47EDFF7-8735-034A-8E15-C6161E1F355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9CA41-0C80-E346-9227-777339D6B426}"/>
              </a:ext>
            </a:extLst>
          </p:cNvPr>
          <p:cNvSpPr txBox="1"/>
          <p:nvPr/>
        </p:nvSpPr>
        <p:spPr>
          <a:xfrm>
            <a:off x="1520825" y="612372"/>
            <a:ext cx="6141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pic>
        <p:nvPicPr>
          <p:cNvPr id="119" name="Picture Placeholder 118">
            <a:extLst>
              <a:ext uri="{FF2B5EF4-FFF2-40B4-BE49-F238E27FC236}">
                <a16:creationId xmlns:a16="http://schemas.microsoft.com/office/drawing/2014/main" id="{8CDE9F38-1119-DA46-AB68-47F11B024B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</p:spPr>
      </p:pic>
      <p:pic>
        <p:nvPicPr>
          <p:cNvPr id="117" name="Picture Placeholder 116">
            <a:extLst>
              <a:ext uri="{FF2B5EF4-FFF2-40B4-BE49-F238E27FC236}">
                <a16:creationId xmlns:a16="http://schemas.microsoft.com/office/drawing/2014/main" id="{BDFC5166-D490-404B-A713-5257A851686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392AB2-C6D5-D548-9DC2-25BF810A15C7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57C8800-FDC9-2A49-8C24-561A1F84A7FF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F2871E-68EC-D54E-9810-3A88C39188C1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A81EFB-FDA3-1848-BD35-8CE8725DEA96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8460FF-C1A4-9847-9B76-8FD5953C3F07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E70EFE-2AFA-604E-B478-9A2019C18D0C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3CCE91-7A37-D84E-8899-FB099E1A1AE6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ED4019B-6221-DA44-841C-2BDD0EBDA7E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387D43-483B-1241-BBC1-B2F30F1E4162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23975F-C7A9-5B4F-9A9B-5A28B88F410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C55419-6808-974A-882F-11B72932BA15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003A28-3E01-9044-940B-FE133854F607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DF12616-53AB-9B47-90D6-A8B3A1127444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E9382D0-9E36-EB4D-9550-6245D49263AB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9475A0-F2E1-8249-AC37-0938D12ECDA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9F0D7A-EF6F-0945-8AEE-0BDF34273599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2F7F8C-4AE7-4E4C-B19A-66F41B027FB5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CCA78E-C421-4D4F-95A5-5E1802ACD20B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69E45AA-AE10-E542-B09A-5A5CE649A2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032DA3-290C-E04E-BAB0-244BD1CEE1F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C3D8F20-1235-764C-A9E7-063C9A645298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B1B7EE8-6CD4-3D4F-B1F6-2A0240C109E7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8051106-73F5-864A-B45A-58EF4A73ADFE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3606F7-63D2-844E-A81D-5F177CA837DE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CB0098-0DEB-CA4A-A6F8-142C8330634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ED306D-DBB7-6B46-A894-B7ED0C32C3CF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1C1EEBA-0B5E-324A-B6B3-6E8D07B8961D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302F3E-B59F-C349-897A-853E918F7BA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51727A1-23EA-A347-9D18-68AC484C1487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6FE370-8B4B-6A41-94FD-6272318EBC2E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B2E296-7817-6B4A-A794-38981D23C0D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F3910B-063B-D04B-9D1D-EE4F25FFFD41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5F9E0CC-63D9-E741-A2F9-5193B53C694D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4DC14C6-5108-6844-B23A-F2E62C4DD3AC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112632-DB30-E84F-911D-1BD48A940F3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C55AD26-B76B-614A-AB76-373CDF142DEE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47795A7-3D2F-5948-B9CB-880208B3684C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AB9A526-BE08-4A40-A074-8E3344E60DB5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AE73BA-AAC3-A346-A0D9-01056768C7B3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59A1FE-D730-164F-8D8C-2168F3B2BA02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74540A2-469B-E84C-A13C-C54DC65C3146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68214C2-E078-DE4D-8A2E-A84AA21C06A9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298B5F-DE1E-DD4E-BE7F-679609C39058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F0E51DB-7967-004C-A4C2-14B61A2D9964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F2FAFC-D858-684E-89EA-E12C4B851F8D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28A95D-688E-F54C-8182-2FFB5CD0774E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6BAA337-A3BB-6A44-A81D-21CF4A7A5247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1C8BF0-2BFB-9C43-9226-ADECF8724A60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C5B6AA1-6111-0746-9367-B2CA09CE6484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81D6856-141F-B844-92E9-142FF4256F77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6BDB4F-119F-B54D-91C1-375D3CF5FBD7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F209DA9-EF5E-604F-B573-34700F7D4592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193ACD6-05FE-0649-AA51-FC836A49B2FF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4B54E0E-6F03-1847-8F36-09181722233B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1F436ED-C85E-8E41-8DBD-4E0E460CB63D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C720B57-F09D-0F4A-9483-A742A95027F1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2720F4A-3AFB-CC47-BDC6-BCD2C82E6E5C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DCB624D-CB7C-BB41-8589-4C731F1AD78C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D264440-DFD8-3C49-950C-44C6B9DE99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B8AE8E-8F4A-B648-B0D3-EF99BA10653A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8111571-08A8-1442-A178-533336948413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D9CA73F-9714-4640-8350-0EF43E4F60A4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84CA5DB-C7B6-BD4A-9B59-26DC66C5E3EF}"/>
                </a:ext>
              </a:extLst>
            </p:cNvPr>
            <p:cNvSpPr txBox="1"/>
            <p:nvPr/>
          </p:nvSpPr>
          <p:spPr>
            <a:xfrm>
              <a:off x="607340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304F3D6-90A8-514D-93E9-F39CDB9AB395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FC86E04-0EC9-AB48-8BC3-58F94CC6896C}"/>
                </a:ext>
              </a:extLst>
            </p:cNvPr>
            <p:cNvSpPr txBox="1"/>
            <p:nvPr/>
          </p:nvSpPr>
          <p:spPr>
            <a:xfrm>
              <a:off x="831482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C9E5895-36BD-5E49-A8C7-CF28281EB96D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1F2554D-BCF4-1A4C-BF56-EA84F6391D74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F6EAF1-BCC8-9642-BE3E-F7C489108AA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31F3BA7-ACC3-EC45-9C37-1D1625E0D3D2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AD5F1F-C733-A848-A10A-ACD570DFFEE7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639903-FF41-6B4C-80A6-9F5998DBAE8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4B184B1-D38F-904F-A75A-63590D74A85D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C27F21-E745-5248-89B7-65018DB3CD85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2B1ADD5-C455-9A48-92D3-04980D3AAD93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0063E71-9E5E-1943-A7A6-D8DB4D94A8CC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F8ACCFB-2545-7346-A95B-3F183AE361E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AC3FF4-A5FB-DA44-A448-4FA38CD141D7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1914F23-7BB7-604D-8A00-7CC1EECE662B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67BF5DF-43C1-7541-8EF3-D2068808B5C4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9087E60-4489-8348-8AE0-B087C3B33C94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69DFB4-4A26-034B-ABB5-FB0AE53FC97F}"/>
                </a:ext>
              </a:extLst>
            </p:cNvPr>
            <p:cNvSpPr txBox="1"/>
            <p:nvPr/>
          </p:nvSpPr>
          <p:spPr>
            <a:xfrm>
              <a:off x="1055623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6EA7AC9-ECC7-2E43-908A-4FE61535802D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3DD4121-09DA-4949-B765-775DABA7AF04}"/>
                </a:ext>
              </a:extLst>
            </p:cNvPr>
            <p:cNvSpPr txBox="1"/>
            <p:nvPr/>
          </p:nvSpPr>
          <p:spPr>
            <a:xfrm>
              <a:off x="1279765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30E4C56-BE99-FD48-8167-E05A4ADF325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DA6B1A5-3675-6842-81A9-D386135D0CFF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6C6671D-201F-4043-A24C-AD812245420E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3458103-01CA-F344-B0D4-4782BB7BA32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588481E-4AC0-5546-BDFF-0933F3F7B586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98EFA63-7776-4447-BEC3-DFF8E2975FCE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A4F8D1B-BDC9-8E43-B63E-6076D540DDFE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A2E75C4-1D52-9D48-AD4F-EF249A6BF99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A49F7E9-897C-7343-BE5C-0F0771464D88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9E2B9D5-820F-274A-9E40-F21941EDFE0D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B1C400C-4D15-C74B-A6DE-5FE832DBA4B3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4F75E64-C2C1-D74C-8494-A6171E80D51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4" name="Subtitle 2">
                <a:extLst>
                  <a:ext uri="{FF2B5EF4-FFF2-40B4-BE49-F238E27FC236}">
                    <a16:creationId xmlns:a16="http://schemas.microsoft.com/office/drawing/2014/main" id="{8A027FC8-DA7B-DC40-A6BB-ACA0AAB909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E04892F-6719-6042-BF66-F3147BFA73A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FACAC24-74B3-FB4E-8140-EEB65A09C3E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704D4611-36F5-DA49-9B17-34424D02A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84E292E-FFE3-3840-B547-4A0D1552418D}"/>
                </a:ext>
              </a:extLst>
            </p:cNvPr>
            <p:cNvGrpSpPr/>
            <p:nvPr/>
          </p:nvGrpSpPr>
          <p:grpSpPr>
            <a:xfrm>
              <a:off x="12735414" y="7025851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AE991B9-5868-CD43-A429-8EAF103CDC4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E5D9C339-7B91-A446-86EC-402846B1B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6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4DFC7BC-12E6-3949-B5D8-EEB79CF81597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04D2A9F-22B1-A649-8F52-3AEBE79C77AA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17CCD-AADC-974B-AC9F-FD866D7E1687}"/>
              </a:ext>
            </a:extLst>
          </p:cNvPr>
          <p:cNvSpPr txBox="1"/>
          <p:nvPr/>
        </p:nvSpPr>
        <p:spPr>
          <a:xfrm>
            <a:off x="14733215" y="2402036"/>
            <a:ext cx="4477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51B486F-1D81-1247-AE77-88584D4E4D51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5AFBE1A2-355D-E24F-904A-8D395F89CFDF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9FA89E4-36BB-6E49-9DA1-EA53936F96C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A028A2C2-1500-9F40-AE9A-0D57037F3121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16F736-A8D3-054E-A13E-3B84A8E856E2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0392FCBF-403C-DA41-976A-E256A6CEDA82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54054B41-3BFD-E643-94B2-7C36059352CE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1846CEB8-25A3-784E-8AF3-6C2DCBDE0EAA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77F30A8B-EAF5-D14E-9F85-F4801A65FA2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6C339B1B-A366-8F43-9463-5BE464D6ED07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4542B61E-47BB-3B4D-87F0-6546CBE5E00B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F0399C8B-61A3-A94B-B128-22C87C4E3198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B7A0717-D6A6-D44F-A0E4-3A9BE6424F3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982956C6-7A88-8F4B-8946-1DD4BFED32C6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2CDD913-1682-AD47-B70F-2186CFB7B55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D63AA47E-63D5-EE45-876B-8FB185D4ABC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09998328-9EB7-A04E-854E-DCA61BE1FDF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80D172A9-EB79-A64A-9475-CD3635B6E15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901AF57C-C1E9-4F47-BCB7-D6850026BE8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7DB35FA-4139-834F-87DE-A930ADDFCB3D}"/>
              </a:ext>
            </a:extLst>
          </p:cNvPr>
          <p:cNvGraphicFramePr>
            <a:graphicFrameLocks noGrp="1"/>
          </p:cNvGraphicFramePr>
          <p:nvPr/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F92F766-6FBE-534E-9B29-6D8D37108B2D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A8EE-EA9F-0346-816F-AB25C8AE39CB}"/>
              </a:ext>
            </a:extLst>
          </p:cNvPr>
          <p:cNvSpPr txBox="1"/>
          <p:nvPr/>
        </p:nvSpPr>
        <p:spPr>
          <a:xfrm>
            <a:off x="14823784" y="2402036"/>
            <a:ext cx="4296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73F51DA-66AC-6D4F-B92B-150F37D2CBCB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7762588A-5A74-A347-9AEC-2B6563B02F3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ACAA99B-CCC2-B145-B177-F442A28B03BF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29E316B4-0979-DD4D-B872-88DE2DEEC6F5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0EED4-C93C-004A-BD0F-EA0A87B8D38B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22E70B82-0384-B549-BD5D-9C3C8FD5C483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D1ADFBE0-D982-2E40-9AAE-E0BFCD209ECD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96570E81-EE43-7547-81D8-69F3FFA9EA57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273FA421-211C-F249-9788-6926A25A913F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5670D53-E767-1C42-9B0F-9128C169A1C0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6BB55C95-72D5-354A-9E81-C31F34FA6D71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38F0A1D9-4607-974A-B41F-52319D75B786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6B68099F-0852-EE4A-802D-ADAAA061D998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6401DA63-44E0-6C44-B7D3-F917A29C6C9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81822DA0-DDBF-2844-86BA-CCD28734F7F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E8C4F8FA-2D93-CD49-B9A6-42EE3B1AC69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DB064EC2-4958-2543-8B62-D8290C49FDE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03D1F875-9DF7-F64C-90FE-1D1220D4EA0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9F4C62B8-1FF6-1948-ACAB-29AB3EAEF83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DC32B6-B662-4E44-8B30-58D2FD3AE393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2999665"/>
          <a:ext cx="21335997" cy="99543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27607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372997489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91405465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3518870898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654087445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865339670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248225039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SUNDAY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MONDAY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TUESDAY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WEDNESDAY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THURSDAY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FRIDAY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SATURDAY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0A7EC0-78CE-FF43-A221-16773E81C3FF}"/>
              </a:ext>
            </a:extLst>
          </p:cNvPr>
          <p:cNvSpPr txBox="1"/>
          <p:nvPr/>
        </p:nvSpPr>
        <p:spPr>
          <a:xfrm>
            <a:off x="18568471" y="312472"/>
            <a:ext cx="42883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0297D-7AD6-3D47-9F7C-D41FA5958D5B}"/>
              </a:ext>
            </a:extLst>
          </p:cNvPr>
          <p:cNvSpPr txBox="1"/>
          <p:nvPr/>
        </p:nvSpPr>
        <p:spPr>
          <a:xfrm>
            <a:off x="17529345" y="1063093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36B8C-F1AD-2F4A-AC99-54C68567136D}"/>
              </a:ext>
            </a:extLst>
          </p:cNvPr>
          <p:cNvSpPr txBox="1"/>
          <p:nvPr/>
        </p:nvSpPr>
        <p:spPr>
          <a:xfrm>
            <a:off x="1520825" y="1509370"/>
            <a:ext cx="66466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Poppins Light" pitchFamily="2" charset="77"/>
                <a:cs typeface="Poppins Light" pitchFamily="2" charset="77"/>
              </a:rPr>
              <a:t>WEEK 04: 	23.01 – 29.01 </a:t>
            </a:r>
          </a:p>
        </p:txBody>
      </p:sp>
    </p:spTree>
    <p:extLst>
      <p:ext uri="{BB962C8B-B14F-4D97-AF65-F5344CB8AC3E}">
        <p14:creationId xmlns:p14="http://schemas.microsoft.com/office/powerpoint/2010/main" val="13780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3BDDAFA-462C-9E48-B0BA-D453AA2A05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1569" y="0"/>
            <a:ext cx="5966082" cy="13716000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96CFD3-6515-5147-AE7F-4857CA933A93}"/>
              </a:ext>
            </a:extLst>
          </p:cNvPr>
          <p:cNvSpPr txBox="1"/>
          <p:nvPr/>
        </p:nvSpPr>
        <p:spPr>
          <a:xfrm>
            <a:off x="1520824" y="589003"/>
            <a:ext cx="2236511" cy="221599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3800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18F79-CAE1-D94D-B667-E5149D8707F5}"/>
              </a:ext>
            </a:extLst>
          </p:cNvPr>
          <p:cNvSpPr txBox="1"/>
          <p:nvPr/>
        </p:nvSpPr>
        <p:spPr>
          <a:xfrm>
            <a:off x="4206963" y="1621291"/>
            <a:ext cx="6141425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2022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AC080B9-BC2E-194B-B504-6F4F7033C318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2999665"/>
          <a:ext cx="7623175" cy="9954341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679720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4943455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SUNDAY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Working out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John Doe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Lunch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CFO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James Lexington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B9612512-9C50-E14F-B9B0-6D5ADEC41603}"/>
              </a:ext>
            </a:extLst>
          </p:cNvPr>
          <p:cNvGrpSpPr/>
          <p:nvPr/>
        </p:nvGrpSpPr>
        <p:grpSpPr>
          <a:xfrm>
            <a:off x="10451654" y="3611880"/>
            <a:ext cx="6652260" cy="9342119"/>
            <a:chOff x="10451654" y="3611880"/>
            <a:chExt cx="6652260" cy="93421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B707D5-3F08-3B4C-BE9D-01B7C69EA41A}"/>
                </a:ext>
              </a:extLst>
            </p:cNvPr>
            <p:cNvSpPr/>
            <p:nvPr/>
          </p:nvSpPr>
          <p:spPr>
            <a:xfrm>
              <a:off x="10451654" y="3611880"/>
              <a:ext cx="6652260" cy="93421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E5C20B-D8F4-B74A-B0A9-A2724467EA41}"/>
                </a:ext>
              </a:extLst>
            </p:cNvPr>
            <p:cNvSpPr txBox="1"/>
            <p:nvPr/>
          </p:nvSpPr>
          <p:spPr>
            <a:xfrm>
              <a:off x="11019243" y="4191136"/>
              <a:ext cx="1531188" cy="58477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NOTES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AE1400-9451-F042-AFC2-B370BC996383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5669280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DBC5D4-FAEA-5C48-BD02-DD6910A0A868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6280859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6BD8A4-2526-4746-B90B-EB57209ABD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6892438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FFFECCB-D44A-0A42-88E0-DF88E20A4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7504017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1A90D7-0832-7146-B076-35D5806C47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8115596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BAB6-1B8C-E04A-AE8C-3C3098974259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8727175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09F5641-2E7E-A545-9747-B8A8B34E35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9338754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548DD0E-A5EB-F140-BD77-67A8A9D88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9950333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60A8B1-D095-0A46-8FEA-D4ED940C2039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0561912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C83CAB-0B24-1647-B5B5-872B9A7A665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1173491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716985-586D-AA49-8660-5F191865832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1785070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F9CCD5-F04D-024E-AB56-10F29B0F7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2396653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40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5B8D33-54C4-8646-A64E-762A0CAF459B}"/>
              </a:ext>
            </a:extLst>
          </p:cNvPr>
          <p:cNvGrpSpPr/>
          <p:nvPr/>
        </p:nvGrpSpPr>
        <p:grpSpPr>
          <a:xfrm>
            <a:off x="17925287" y="312472"/>
            <a:ext cx="4931538" cy="2215991"/>
            <a:chOff x="17925287" y="312472"/>
            <a:chExt cx="4931538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BD1871-401A-D44A-BC89-D2C58849A62D}"/>
                </a:ext>
              </a:extLst>
            </p:cNvPr>
            <p:cNvSpPr txBox="1"/>
            <p:nvPr/>
          </p:nvSpPr>
          <p:spPr>
            <a:xfrm>
              <a:off x="18568471" y="312472"/>
              <a:ext cx="428835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800" dirty="0">
                  <a:solidFill>
                    <a:schemeClr val="tx1">
                      <a:alpha val="2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60357-BE37-7642-A598-06823219767E}"/>
                </a:ext>
              </a:extLst>
            </p:cNvPr>
            <p:cNvSpPr txBox="1"/>
            <p:nvPr/>
          </p:nvSpPr>
          <p:spPr>
            <a:xfrm>
              <a:off x="17925287" y="1063093"/>
              <a:ext cx="31101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MARCH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A79B56-1A95-404F-B406-902FA82249A8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2999665"/>
          <a:ext cx="21336002" cy="99543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113941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3729974896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914054656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NAME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CONTACT INFO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NOTES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52265A9-4E58-744A-86C9-3C674048622A}"/>
              </a:ext>
            </a:extLst>
          </p:cNvPr>
          <p:cNvSpPr txBox="1"/>
          <p:nvPr/>
        </p:nvSpPr>
        <p:spPr>
          <a:xfrm>
            <a:off x="1520825" y="1543578"/>
            <a:ext cx="504978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MONDAY, THE 28</a:t>
            </a:r>
            <a:r>
              <a:rPr lang="en-US" sz="4000" b="1" baseline="300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</a:t>
            </a:r>
            <a:r>
              <a:rPr lang="en-US" sz="4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75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9CA41-0C80-E346-9227-777339D6B426}"/>
              </a:ext>
            </a:extLst>
          </p:cNvPr>
          <p:cNvSpPr txBox="1"/>
          <p:nvPr/>
        </p:nvSpPr>
        <p:spPr>
          <a:xfrm>
            <a:off x="1520825" y="612372"/>
            <a:ext cx="50930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07DF67-D123-8143-815E-A67FDAA7A22C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57C8800-FDC9-2A49-8C24-561A1F84A7FF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F2871E-68EC-D54E-9810-3A88C39188C1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A81EFB-FDA3-1848-BD35-8CE8725DEA96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8460FF-C1A4-9847-9B76-8FD5953C3F07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E70EFE-2AFA-604E-B478-9A2019C18D0C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3CCE91-7A37-D84E-8899-FB099E1A1AE6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ED4019B-6221-DA44-841C-2BDD0EBDA7E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387D43-483B-1241-BBC1-B2F30F1E4162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23975F-C7A9-5B4F-9A9B-5A28B88F410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C55419-6808-974A-882F-11B72932BA15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003A28-3E01-9044-940B-FE133854F607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DF12616-53AB-9B47-90D6-A8B3A1127444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E9382D0-9E36-EB4D-9550-6245D49263AB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9475A0-F2E1-8249-AC37-0938D12ECDA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9F0D7A-EF6F-0945-8AEE-0BDF34273599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2F7F8C-4AE7-4E4C-B19A-66F41B027FB5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CCA78E-C421-4D4F-95A5-5E1802ACD20B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69E45AA-AE10-E542-B09A-5A5CE649A2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032DA3-290C-E04E-BAB0-244BD1CEE1F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C3D8F20-1235-764C-A9E7-063C9A645298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B1B7EE8-6CD4-3D4F-B1F6-2A0240C109E7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8051106-73F5-864A-B45A-58EF4A73ADFE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3606F7-63D2-844E-A81D-5F177CA837DE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CB0098-0DEB-CA4A-A6F8-142C8330634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ED306D-DBB7-6B46-A894-B7ED0C32C3CF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1C1EEBA-0B5E-324A-B6B3-6E8D07B8961D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302F3E-B59F-C349-897A-853E918F7BA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51727A1-23EA-A347-9D18-68AC484C1487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6FE370-8B4B-6A41-94FD-6272318EBC2E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B2E296-7817-6B4A-A794-38981D23C0D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F3910B-063B-D04B-9D1D-EE4F25FFFD41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5F9E0CC-63D9-E741-A2F9-5193B53C694D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4DC14C6-5108-6844-B23A-F2E62C4DD3AC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112632-DB30-E84F-911D-1BD48A940F3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C55AD26-B76B-614A-AB76-373CDF142DEE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47795A7-3D2F-5948-B9CB-880208B3684C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AB9A526-BE08-4A40-A074-8E3344E60DB5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AE73BA-AAC3-A346-A0D9-01056768C7B3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59A1FE-D730-164F-8D8C-2168F3B2BA02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74540A2-469B-E84C-A13C-C54DC65C3146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68214C2-E078-DE4D-8A2E-A84AA21C06A9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298B5F-DE1E-DD4E-BE7F-679609C39058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F0E51DB-7967-004C-A4C2-14B61A2D9964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F2FAFC-D858-684E-89EA-E12C4B851F8D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28A95D-688E-F54C-8182-2FFB5CD0774E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6BAA337-A3BB-6A44-A81D-21CF4A7A5247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1C8BF0-2BFB-9C43-9226-ADECF8724A60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C5B6AA1-6111-0746-9367-B2CA09CE6484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81D6856-141F-B844-92E9-142FF4256F77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6BDB4F-119F-B54D-91C1-375D3CF5FBD7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F209DA9-EF5E-604F-B573-34700F7D4592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193ACD6-05FE-0649-AA51-FC836A49B2FF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4B54E0E-6F03-1847-8F36-09181722233B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1F436ED-C85E-8E41-8DBD-4E0E460CB63D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C720B57-F09D-0F4A-9483-A742A95027F1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2720F4A-3AFB-CC47-BDC6-BCD2C82E6E5C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DCB624D-CB7C-BB41-8589-4C731F1AD78C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D264440-DFD8-3C49-950C-44C6B9DE99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B8AE8E-8F4A-B648-B0D3-EF99BA10653A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8111571-08A8-1442-A178-533336948413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D9CA73F-9714-4640-8350-0EF43E4F60A4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84CA5DB-C7B6-BD4A-9B59-26DC66C5E3EF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304F3D6-90A8-514D-93E9-F39CDB9AB395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FC86E04-0EC9-AB48-8BC3-58F94CC6896C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C9E5895-36BD-5E49-A8C7-CF28281EB96D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1F2554D-BCF4-1A4C-BF56-EA84F6391D7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F6EAF1-BCC8-9642-BE3E-F7C489108AA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31F3BA7-ACC3-EC45-9C37-1D1625E0D3D2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AD5F1F-C733-A848-A10A-ACD570DFFEE7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639903-FF41-6B4C-80A6-9F5998DBAE8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4B184B1-D38F-904F-A75A-63590D74A85D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C27F21-E745-5248-89B7-65018DB3CD85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2B1ADD5-C455-9A48-92D3-04980D3AAD93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0063E71-9E5E-1943-A7A6-D8DB4D94A8CC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F8ACCFB-2545-7346-A95B-3F183AE361E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AC3FF4-A5FB-DA44-A448-4FA38CD141D7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1914F23-7BB7-604D-8A00-7CC1EECE662B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67BF5DF-43C1-7541-8EF3-D2068808B5C4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9087E60-4489-8348-8AE0-B087C3B33C94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69DFB4-4A26-034B-ABB5-FB0AE53FC97F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6EA7AC9-ECC7-2E43-908A-4FE61535802D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3DD4121-09DA-4949-B765-775DABA7AF04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30E4C56-BE99-FD48-8167-E05A4ADF325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DA6B1A5-3675-6842-81A9-D386135D0CFF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6C6671D-201F-4043-A24C-AD812245420E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3458103-01CA-F344-B0D4-4782BB7BA32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588481E-4AC0-5546-BDFF-0933F3F7B586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98EFA63-7776-4447-BEC3-DFF8E2975FCE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A4F8D1B-BDC9-8E43-B63E-6076D540DDFE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A2E75C4-1D52-9D48-AD4F-EF249A6BF99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A49F7E9-897C-7343-BE5C-0F0771464D88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9E2B9D5-820F-274A-9E40-F21941EDFE0D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B1C400C-4D15-C74B-A6DE-5FE832DBA4B3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4F75E64-C2C1-D74C-8494-A6171E80D51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4" name="Subtitle 2">
                <a:extLst>
                  <a:ext uri="{FF2B5EF4-FFF2-40B4-BE49-F238E27FC236}">
                    <a16:creationId xmlns:a16="http://schemas.microsoft.com/office/drawing/2014/main" id="{8A027FC8-DA7B-DC40-A6BB-ACA0AAB909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E04892F-6719-6042-BF66-F3147BFA73A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FACAC24-74B3-FB4E-8140-EEB65A09C3E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704D4611-36F5-DA49-9B17-34424D02A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84E292E-FFE3-3840-B547-4A0D1552418D}"/>
                </a:ext>
              </a:extLst>
            </p:cNvPr>
            <p:cNvGrpSpPr/>
            <p:nvPr/>
          </p:nvGrpSpPr>
          <p:grpSpPr>
            <a:xfrm>
              <a:off x="12735414" y="7025851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AE991B9-5868-CD43-A429-8EAF103CDC4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E5D9C339-7B91-A446-86EC-402846B1B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106" name="Picture Placeholder 7">
            <a:extLst>
              <a:ext uri="{FF2B5EF4-FFF2-40B4-BE49-F238E27FC236}">
                <a16:creationId xmlns:a16="http://schemas.microsoft.com/office/drawing/2014/main" id="{8CFDD8A1-4209-B144-8C65-A389BBD2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7" name="Picture Placeholder 9">
            <a:extLst>
              <a:ext uri="{FF2B5EF4-FFF2-40B4-BE49-F238E27FC236}">
                <a16:creationId xmlns:a16="http://schemas.microsoft.com/office/drawing/2014/main" id="{DDD502B3-EA20-ED45-A0AB-2D43CDA77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457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1" name="Picture Placeholder 11">
            <a:extLst>
              <a:ext uri="{FF2B5EF4-FFF2-40B4-BE49-F238E27FC236}">
                <a16:creationId xmlns:a16="http://schemas.microsoft.com/office/drawing/2014/main" id="{B407EDCA-6008-014C-B949-A65918DA59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382000"/>
            <a:ext cx="45446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0415FB9-C729-E84F-A37C-D259A8B0B4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52B28-62C8-3B40-ABD7-ED3E9F113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8BF18C-3378-2847-B599-C1B94739C05E}"/>
              </a:ext>
            </a:extLst>
          </p:cNvPr>
          <p:cNvSpPr txBox="1"/>
          <p:nvPr/>
        </p:nvSpPr>
        <p:spPr>
          <a:xfrm>
            <a:off x="1520825" y="612372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B9DB2C-FBF9-2F4B-9167-EE070184AACF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872F40E-F6D6-BA4D-89EC-F72B644B49B4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CCD95-4FEE-584E-BDD8-462362C1249A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82B92D-3310-884B-B6D3-D57DFF2BDCD8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E3D4ED-7E23-BC48-B1E4-8074B158B6D3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27AD20-555D-B84E-B535-315BBAC0FFF2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9CF48E-A177-AD4D-8A06-2D9AC4499D9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A5811E-A499-FB42-895C-2F0F374F993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5A7A604-031E-B74B-9F3C-8B5534C7ED3A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F9DDCC-569A-864F-9255-2BB1B8CD61B9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061D661-A2B5-8B43-92B4-1770A6866718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362E1D-071B-C44C-8E66-AF9BBF45586F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DD80D-A825-1346-AD2B-250BE14010E7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C4BFF6-3393-1141-B97A-38CA691254C5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591CECE-4DC1-6149-8005-968B47A09918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424E835-5838-AE4C-BEBA-5E1F191E51D4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C5A9A4-FC88-A545-BF67-1559D0D7A61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8C3C6D-D2E5-2F42-92E5-FB844D2CD85D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45841F-0F51-9847-826C-5D3A0DEDA380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AAFC1ED-2429-3848-A0FD-C4372D981D6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B6200F-F178-1547-9D54-3D611C1E3C04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92F8F4D-8240-6C4E-822C-C85EC60F3F0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ACCE19C-DE0E-874C-8F9E-05F06C08DE2C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2454A26-8066-6140-9B06-ADF3E7E8CEA2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549292-A926-E348-87C0-2974240A9942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DF7E660-3B79-8842-BBF3-78B83E57C20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9B7648-EFA4-A740-B152-96E876FE1727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13970C6-7FDB-FC44-A9A3-EB8645DE09FF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00AB82B-0528-594F-A6E7-3F94C6DD0571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1BE1BEF-E9BD-A742-BD74-77667EEFE40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166612-199C-8D4F-8C9C-10CA1EBBCD65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C37F699-2D7B-FD45-8E9F-1B2A37922096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D6E06E-CDA5-BA4C-9287-E7223E203A0F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059EB8D-3816-084D-BDBC-5589AF5DE44E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B1F43B-2160-6548-B0D5-3AC24B9838B2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AE005-C0CC-4944-B55A-B71DCCB0D12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1FF83E-A5A2-6943-B44F-1D1FC41A254B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A0270FB-CB09-DF40-AA35-4718621A717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3D22DF-B36E-C044-85E8-665EB2220F5B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A0FC176-5BC7-764B-90C1-96A6BAF8467F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1AE491-91CC-A14A-8BD4-4C20D1426B21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80577A2-3C47-0947-B218-8584AA19A273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39743B7-5BAB-2F4D-B3F7-D61056DA9A1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4DB254C-4285-5E4B-A1ED-C9962EB8C83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F558AF-CEB2-6449-948F-D7D9B8868E4B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7032448-D9D3-B542-933B-50403464FC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F622EF4-8ACB-034B-B6A3-AE3CF655E1AD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9A6F09-41A3-2849-9FEF-EBCAF4AC5B9C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356DD8-1A66-D44C-919B-3F2140D7FE0E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BF29851-02CD-D743-BAC9-C87512C9A996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356081A-DA1B-6946-A763-08F032AE1670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BD86E11-8B99-C047-9A5B-8A8ACAE0255E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3A43449-69DD-4E49-8ABB-05191033113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7312E86-4339-994E-8A4C-26B91AC8B079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CBD8D78-5846-3F4C-A055-F96A6920677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F1E9038-E67A-3E46-B929-494355DBAC0E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2F2636C-CD89-E649-919B-7D98415D6CAD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168B02D-47B2-0C4F-9CC0-E59B30C03686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CBA248-BE9D-5647-A521-12475A8F91E4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76CDF7E-A36C-A348-831F-94342235124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681DCA2-9CDE-2642-A67F-4535472DEFBE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84053FD-14AD-7C41-963E-541692C680EC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59A11F3-0651-D842-B5C7-069CDE8B4039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B8A9A88-C534-6941-9E34-85C6E0D99AA9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3659EC-D9C0-C848-83A4-605E9A0A5017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7C8553E-3F05-814E-9BDF-DB3309504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2F03E93-B9B6-6F47-B512-B509F01A6B81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AF7E822-82F3-EB43-8F75-D7AB763CA5C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64D332C-4896-C54C-B461-8D9CE9FD49C8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1276903-2838-2940-98B9-75133FF98851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E2FC688-3A54-0443-9191-8CDD2B56ADAD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A13F233-6855-7942-AABB-91E0251E7654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D53BE6E-B9E8-1743-8F16-433D0F43BC58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717925D-5BA6-F64F-A8FD-A9B8A1486C39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B035F6-391C-4F46-BD77-157371C62033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45DF21-BA62-6D47-B41F-1C8CE42469F5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0E6C88E-85FC-9847-9038-B1BF1D8CDBE1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202FCF-436C-9641-8881-E24FD51F934C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BC78ADB-84D9-DC49-B9D7-774CDBC9162F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462C66-9381-2143-B6B1-CD75CE3A9979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DE3B8EB-2523-104E-B10A-DA7C640DCEFA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4BFFC36-373C-6142-914F-0C121F6EB22E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0CD6BE-4091-8A43-81D4-B2AC81534523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31A1828-1E2D-E94E-A08C-14E22517796A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10253CE-A3A6-C94B-A9B5-B245BE4CD92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E95688C-9F5C-654A-9508-965F1430D2E9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D802608-DC34-3241-AF86-6518E93B2C9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199DD7F-E948-4E4B-9ECC-4258DB84BEC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212CDF6-CFDA-9C48-A23F-AC0616AF9956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C12892B-16C2-5946-B4F0-524D03101C4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9612402-6D8E-684F-8015-ACF57EB3CF1F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A8BC1CD-4553-7842-9546-DA2D6A9C5B3F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D599106-CB88-F54B-91E3-8B1814BBDD23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6C8DA5-B24E-524E-9776-67ECA924E9AC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E9086613-06D0-3249-89AB-E77B230D21B7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1" name="Subtitle 2">
                <a:extLst>
                  <a:ext uri="{FF2B5EF4-FFF2-40B4-BE49-F238E27FC236}">
                    <a16:creationId xmlns:a16="http://schemas.microsoft.com/office/drawing/2014/main" id="{7AB29CBC-11A8-764B-91A0-8DD0605AF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C757AF4-2B1A-F74A-A6F5-B39B7115389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A285ECF-038D-CD4E-B870-2A5B05313CB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4" name="Subtitle 2">
                <a:extLst>
                  <a:ext uri="{FF2B5EF4-FFF2-40B4-BE49-F238E27FC236}">
                    <a16:creationId xmlns:a16="http://schemas.microsoft.com/office/drawing/2014/main" id="{926F19CA-9E88-BA41-AAC0-0A3ABAF22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D6FA065-3379-284E-B48D-71CDEA650157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3A1AE6B-D4DC-6848-BD79-6A3E9428596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7" name="Subtitle 2">
                <a:extLst>
                  <a:ext uri="{FF2B5EF4-FFF2-40B4-BE49-F238E27FC236}">
                    <a16:creationId xmlns:a16="http://schemas.microsoft.com/office/drawing/2014/main" id="{54502AB6-646B-D541-80B8-F05723F65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2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Placeholder 117">
            <a:extLst>
              <a:ext uri="{FF2B5EF4-FFF2-40B4-BE49-F238E27FC236}">
                <a16:creationId xmlns:a16="http://schemas.microsoft.com/office/drawing/2014/main" id="{A6C6FA90-E0E7-C544-92E2-4130D1C19C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pic>
        <p:nvPicPr>
          <p:cNvPr id="124" name="Picture Placeholder 123">
            <a:extLst>
              <a:ext uri="{FF2B5EF4-FFF2-40B4-BE49-F238E27FC236}">
                <a16:creationId xmlns:a16="http://schemas.microsoft.com/office/drawing/2014/main" id="{9284405F-93EA-9448-9316-1B3A74CCF4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6" name="Picture Placeholder 125">
            <a:extLst>
              <a:ext uri="{FF2B5EF4-FFF2-40B4-BE49-F238E27FC236}">
                <a16:creationId xmlns:a16="http://schemas.microsoft.com/office/drawing/2014/main" id="{F831B90C-CF5C-AB4D-9AD3-C21860F6AF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A3EEC0C-927B-734A-9D38-7B412AE8CC60}"/>
              </a:ext>
            </a:extLst>
          </p:cNvPr>
          <p:cNvSpPr txBox="1"/>
          <p:nvPr/>
        </p:nvSpPr>
        <p:spPr>
          <a:xfrm>
            <a:off x="1520825" y="612372"/>
            <a:ext cx="3958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569100-997B-8D48-9534-6D9CA5DDC0A6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0A76861-ED39-0A4D-A668-A6B6A37E4B07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3D8DAC4-5847-6049-9484-36CC9BFCE0C4}"/>
                </a:ext>
              </a:extLst>
            </p:cNvPr>
            <p:cNvSpPr txBox="1"/>
            <p:nvPr/>
          </p:nvSpPr>
          <p:spPr>
            <a:xfrm>
              <a:off x="159057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9E4B7F7-079A-0248-93A3-8E281C57E939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317F25-3D4A-304C-B5AD-C5BB79B85650}"/>
                </a:ext>
              </a:extLst>
            </p:cNvPr>
            <p:cNvSpPr txBox="1"/>
            <p:nvPr/>
          </p:nvSpPr>
          <p:spPr>
            <a:xfrm>
              <a:off x="383199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0CF5EA2-2532-EC41-9366-797CE15B01B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B2F460-8055-B94A-910C-F48490A88A00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32B0F3-89F2-9948-83FA-2196CB015D69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C0B8370-77A5-0C4D-9B50-02B3D8E3752C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39B1A0-7283-C346-B921-E38B606724A1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5CC5F8-0A50-E84C-BD6B-BEE40A2D928E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F0594FB-B568-FB4C-9CFA-499164627FF2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47E2ABB-0D00-0E43-9FA3-96C974C05F6D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6ECB7D1-1C5D-9041-8B24-C201336FB986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939182-28DC-6D4B-A0F4-C813761C2310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31071D-1813-344B-9141-F4EEDD016507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22FDD5-E888-2A40-8BB5-7EC0F8D7524E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C12878-6CF2-BE4E-BA0B-F53B8F5A2A53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494A7F4-4748-3740-ADE3-759403D190D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052FFD6-4CF5-B743-A19D-8E61B5AFA511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C0E154B-AA31-F140-8722-18D9F5DED491}"/>
                </a:ext>
              </a:extLst>
            </p:cNvPr>
            <p:cNvSpPr txBox="1"/>
            <p:nvPr/>
          </p:nvSpPr>
          <p:spPr>
            <a:xfrm>
              <a:off x="607340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8D99BDD-54FA-3446-9EF7-19FEBBFDA679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1DB687B-25DA-2248-B41B-89B3E76575B0}"/>
                </a:ext>
              </a:extLst>
            </p:cNvPr>
            <p:cNvSpPr txBox="1"/>
            <p:nvPr/>
          </p:nvSpPr>
          <p:spPr>
            <a:xfrm>
              <a:off x="831482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2635243-7C48-7F41-AE8C-B4E487BF5541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64B17C6-4A8A-044E-8E3A-D4FDC68FE4A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1600C4F-1EEA-144D-8411-31C5D7863ED8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439B4F55-A598-F845-B324-3DD2E95B57C5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ABBEBFD-4DFF-C943-9020-F29C0CCE55B3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0C04C12-9617-244B-BEDE-379AD0FE6F51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797FDBD-55E5-C14F-9355-339D1B47F84F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83CF8DB-0F9B-AF4D-8B04-80F80E4E9E4E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895523-2414-C64A-A0D7-7F5FF9D9C08D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9DCF839-01D6-4B43-87AC-402061A9BEE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2052A2BA-AB87-2042-8B1A-FC7F8CB905E2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B5DBA4B-5091-4C40-8FB2-53C9D35D090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11F1C2-AADB-8D44-BD92-E12A99C8B401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E35689B-EC3B-0642-A9EB-BAF6ED5A65EF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D7975B5-70A9-2D42-9CE1-4F8A24F5D2B3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4B5BA5F-7C3B-6B49-9D28-83429153C790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F3893A7-71BC-C749-9D19-EDE6BE7A6F5D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237691FD-AABC-C446-B7FF-CF9F5C7087C0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0AEA7EEB-AE1D-9E4E-A007-723F766AE3C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8DCDB0F4-5F46-A64A-BD5E-D4FB0D5BCAFB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BAAA013-8016-EA4F-BAFC-C0B2DAF7A5E5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4463E52-84F7-1044-80DA-CC8902BF41F4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9D95D5-9F25-6140-890C-2845E5E358FB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9FF33DC-1442-FE47-BDBF-2100E9A92C68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D00647E5-3E24-1346-863D-332F084690A3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DE4947E-20F5-8042-A887-3B977CB3D8E6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F7C6E7F-FE74-A644-9730-30EB8632B4CE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7BC0F20-A273-C94E-A9AD-4BA76D7E45D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3A30216-FC45-C345-8804-A89D4583C31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F260D6F1-91B4-A441-83B2-C4A9EF39FE15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66C5BE7-66FA-2D4B-BFBD-55CFE63257FD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D669277-ED4C-E94F-B3D2-6CD3B14EE83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39381AD-770A-3449-8276-9B688C7F485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472CD8A-7B85-964A-B5AA-949742B9ACDF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388C24E-0559-2E40-B19D-01D31B65A62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97DF61C-A370-DF47-BD88-89269CE4EB2E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7A3BC75-25A2-7547-BF04-1C4B0CB5624D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B8F6C09-8E7D-D84C-83C7-B70DE3B34630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5EAC5E37-F85D-6843-96E3-BD69257BE2CE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2E060B9-97AD-3C42-A1EE-675F808F3D5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8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9046E0-20CB-B74D-B200-7302B70DF2D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E055E7C-4447-E04E-9235-5F612F14F6C9}"/>
                </a:ext>
              </a:extLst>
            </p:cNvPr>
            <p:cNvSpPr txBox="1"/>
            <p:nvPr/>
          </p:nvSpPr>
          <p:spPr>
            <a:xfrm>
              <a:off x="831482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3B4E40A-613E-9D4A-BB10-22B157EC19D4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18EBC34-97D9-0344-AC9E-700C5B50A419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65431D7E-2632-9D4C-A4EC-1A7833D15C84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E608751-B082-504B-A394-284838D47D70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04B5A6C-973B-5943-BDE6-69F4D4A197E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C73950B-2735-EC46-A08C-39588856AAA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44511CA3-C578-4149-968A-1F8499E89B18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37C4325-AA2F-4F48-891A-F1B4D50CC827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D7517D1-FCE8-6D41-A9D1-4C36EE6006D2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665E47A-90EF-E843-9778-5302DB008BB1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78CFF08E-BDAD-9643-957D-1215BEBF9A7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FD40E3B-6F18-CB44-8047-E0F92031C9B5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458EFA0-A3C4-EA4E-AD4B-5A382A5949AD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095B365-789C-6541-9A5A-ADE007CA8DD6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0C91E2F-38A2-A446-883F-9B5E137C852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CCE77A8-6C12-C946-BB1B-2C8AFCE53F27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B879067-B8B9-B341-AD0A-23CDD1C8A78F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A3B16C1-D19B-F448-9F63-F43DC8CDBA40}"/>
                </a:ext>
              </a:extLst>
            </p:cNvPr>
            <p:cNvSpPr txBox="1"/>
            <p:nvPr/>
          </p:nvSpPr>
          <p:spPr>
            <a:xfrm>
              <a:off x="1279765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903E46A9-23C7-9A49-BC9C-F258B92791BD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08AEA8-8A40-7049-B444-EB6F8940B468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16B5B8C-20BC-6248-9DC6-7FFA3D74869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9E0711C-B0E7-1D42-A511-1F2AE8FD898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8F7BDBFB-0BC4-9840-A2C2-D73F140AD00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DA6451F-3B2A-C448-8E98-A9BAE0487083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9CE57131-7AA6-2D41-8BB2-40893112CB98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B70DF79-BDD7-A541-AD7E-8B8747475CBD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886F567-3DD3-014F-B0FA-AADC943C2EDC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B06B619-48FC-9F4A-9226-743EDC0F2FC4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1CF7858-DCCB-9647-991C-69C410C4236B}"/>
                </a:ext>
              </a:extLst>
            </p:cNvPr>
            <p:cNvGrpSpPr/>
            <p:nvPr/>
          </p:nvGrpSpPr>
          <p:grpSpPr>
            <a:xfrm>
              <a:off x="3762240" y="3737045"/>
              <a:ext cx="4482830" cy="715589"/>
              <a:chOff x="3762240" y="5389463"/>
              <a:chExt cx="4482830" cy="715589"/>
            </a:xfrm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A7E2F7E-A259-D046-AE3B-75046C904A5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6" name="Subtitle 2">
                <a:extLst>
                  <a:ext uri="{FF2B5EF4-FFF2-40B4-BE49-F238E27FC236}">
                    <a16:creationId xmlns:a16="http://schemas.microsoft.com/office/drawing/2014/main" id="{47635D57-A9D0-6E49-B3CB-9C9C70EC0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038EFA-5EE9-C343-90A9-B6908CC392A5}"/>
                </a:ext>
              </a:extLst>
            </p:cNvPr>
            <p:cNvGrpSpPr/>
            <p:nvPr/>
          </p:nvGrpSpPr>
          <p:grpSpPr>
            <a:xfrm>
              <a:off x="8260100" y="7040652"/>
              <a:ext cx="2226385" cy="715589"/>
              <a:chOff x="3762240" y="5389463"/>
              <a:chExt cx="2226385" cy="715589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98F9AB7-ED5F-564A-A4E6-459DEFAC8B0F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9" name="Subtitle 2">
                <a:extLst>
                  <a:ext uri="{FF2B5EF4-FFF2-40B4-BE49-F238E27FC236}">
                    <a16:creationId xmlns:a16="http://schemas.microsoft.com/office/drawing/2014/main" id="{46BBF87A-949E-FC46-B8FC-208D7628E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3EDE8413-8490-2D4F-8C09-F6204BDE696E}"/>
                </a:ext>
              </a:extLst>
            </p:cNvPr>
            <p:cNvGrpSpPr/>
            <p:nvPr/>
          </p:nvGrpSpPr>
          <p:grpSpPr>
            <a:xfrm>
              <a:off x="12735414" y="8692455"/>
              <a:ext cx="2226385" cy="715589"/>
              <a:chOff x="3762240" y="5389463"/>
              <a:chExt cx="2226385" cy="71558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32A19AE-5A79-CA47-A22E-E162B8B6A029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12" name="Subtitle 2">
                <a:extLst>
                  <a:ext uri="{FF2B5EF4-FFF2-40B4-BE49-F238E27FC236}">
                    <a16:creationId xmlns:a16="http://schemas.microsoft.com/office/drawing/2014/main" id="{72F79471-CD7E-894F-8480-27CC0E87D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7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1F229E-3A93-5D4B-A805-66EB200C250B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49281D7-42F7-C640-B652-E586E4418196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40F9B6-9572-AD46-9B82-A1AC20473C47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252702D-1E5F-EF4F-B4B5-927AE9CA1E2E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E4BB7E0-5239-344B-B8DA-9463528CCC9A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A68B3A6-26A0-CC45-828B-B7872EB6478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F0F900-6790-B24F-9E43-BF586D76AB2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83110B-6A71-1242-AFC9-DB002FF35DBD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1036633-E6A9-CD4A-96BD-FD6FF077D4FA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235459-B471-1F49-B07D-0B0D8F954C13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F961CB-87F8-3741-9A88-B5561668402B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78BA03C-F2D0-194F-A99C-8AAA5CCAD1C9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380792-CDED-F144-B93A-8C3DA43E9AA1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606C17-507D-C44E-AD47-C7DBAE11E278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694865-2F6F-A642-B420-26C93A9AF279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E9AF124-F5EF-EB46-8616-AFAE79D5AC3B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73F9E1-BF8D-6842-A993-68C1C762C104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C3E7B71-6177-194F-B6C6-C0B9D5E6E48C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6A188AD-D395-C342-9B15-73DD64D0C775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A6AF316-E3EF-394B-AA3E-D2C053CACBB4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FAA7AC6-443A-7341-B798-2D4B7325D18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588973-06F6-3C40-9AC2-7A6BF0F8FB1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31836FB-D714-454A-8BAE-F7DE7A39907D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B89B1A-302B-EB42-A04B-49D0A90C4E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0013989-E037-7F4D-A666-958095E9D7BF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313EA3F-916B-5746-9ADD-D5708A586067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3A152C-C55E-B847-B163-06913C7CC0FA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71DCBD4-9B1C-7945-A0AA-63B8EA1C2B8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851BAE-C0A0-5548-8723-E19FCDEEF820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797818B-750C-6A44-8679-D2B058749D1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1EDE4A-3AD4-6040-92FB-E00D018C387B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0DCAB0B-81E6-D946-8D0F-52AAB4572AF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DAEB752-E483-F24E-9BB2-62CB48B5B85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1891059-6DC1-CF43-914B-219D8C75A9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4DCA5AC-C155-3743-B53E-7927435766D9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FDE47B-F2DB-3442-B669-F5C55530474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FC17BDA-BE10-2648-B2BB-97F62E3AD488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2DEDC52-4778-2645-9C8B-B215007846FD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813530A-A972-8F42-90C3-6A4E3D40DA3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10B28AB-548D-CF4D-9EC7-DAC9470C5029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EFC640-8EDF-AF49-80B6-8BD5C5952B6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1A26F28-A2AB-D04F-8540-8366A400406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7D84138-3E01-5646-9400-1B0B598E49A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6F064F0-B76D-6B4A-850A-07DF3BEF159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2FEF9C-56B1-1448-9011-33E30A053E5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05F7BF5-86A3-0F4F-84AD-F271646C20B4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CB26ABC-EDD3-2541-AD2B-4E7A567146C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23210C7-FBE7-4444-8512-8015BF2C023A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6C25BF9-1FA0-624F-A33C-B690C657C60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69A40-4BA1-6A4C-8FB6-CD4DDC3769CB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79329DC-6887-8A4F-A412-6438F2447F7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DB9B8D1-E17C-FD44-9704-7E6E38C65C96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C49041F-1DB7-2C4C-AA1E-2B8E0D35AF36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0FE0E9-9241-FE43-A7FA-0318EBAB7404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7ECA3E-15AA-C148-9A1D-10EB33E7340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5F3A573-05EC-3949-BAF4-D8655FE9927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87D16A5-EBB6-B049-B1B6-5B1A831B9F80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DFCC52-EC84-BE4C-83AF-A77B5213476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F4DFF46-C905-4B4D-8329-C95C7B9E7488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EC67A4B-58BC-794D-BD70-39B7FD3F6F6E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0CC3E67-7F93-2B4A-B55D-323CCEFE2595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C32DC60-5B07-6E4B-8699-10570F29B632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1B50CA5-EE5E-2043-BF89-5731502B5210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EB0127-C1CB-7645-A0E7-871539A62F8E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79265A1-27B5-894E-BEA8-DB0F37ED93FB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4DDD581-11FE-8F44-8000-CB8AB5768382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99CF922-6751-1845-AD49-9C5CA5A35020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26D1627-6DC1-4048-9B8A-F65DE7BA8D49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3EE8DA5-11B6-2B49-82BF-AA9DF70EAC69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1199BC4-6768-964A-A670-61F8152C30A8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117989E-2B7A-E64D-9054-E04AA1FBFA2D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DB36320-DA9B-7847-83D8-9B28FA2BF92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47C1CC-9DA5-0143-85B9-0D1E239DEA43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754621A-AF9E-BE43-8B35-70BE673CA480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573870-747D-1846-BEDC-7BA422F2E8A4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2A87DBB-BE07-F448-9E7F-6CFBA32F1CA9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10C5821-9E86-424D-8ADE-AAD115A71AA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36FF616-6A0C-C44E-98A3-47DC04589E11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83538F9-8C42-F44D-B219-FE0EC7C4D6C7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4ECC7E-056C-CC49-9909-95211B960D1A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A523C9A-83F1-2C42-AC1F-6B4636B87770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E354A32-A1BD-AC47-A542-C7B33651C394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9A1151D-708A-E446-B533-B1D6B4716707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15CE6F9-63E6-EA46-8B6E-05E76A65FAE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64DB65-59F4-B242-A3D8-171DF7E9CB9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1D620F4-7881-674D-8DD6-6FAB1167D7A6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0BFA0B7-8EB2-5642-82F7-53D8E228C94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C7955C1-C3E0-5A40-94E7-BD92DD928A84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DF8ECED-95A2-BB41-8628-F2430D9ACEC1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F15618-272C-3E41-8067-3AB711C95A5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307BD5C-5DAF-B649-9626-FC62EE0205F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2BC80CE-51AE-0A4B-BFE3-31D5E984EC82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30B439-F72E-7545-A6EE-EF82C53FC03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92994E-6325-054F-B6F2-79E4B5162237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5532579-4B78-B94B-A6F0-BDCA51FAAAD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5264B231-D15E-6043-9075-9A872D3C4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77ED4A0-1248-B04D-AB4A-DD1F84B485A6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03872D5-0A96-D442-889A-DB6FE534510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64991D4A-7CBB-9440-8D3A-FDFAC66B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4B27504-0DAD-C848-B2EA-C94C4CB6E99E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6EE506A-B119-9544-8CF0-B21692BB6F1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0CF07424-555E-AB49-A801-07F768E4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61AB74-9FAC-9D47-9941-1BB2F2BA5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BE088D-0397-2041-9821-C6A99F9C53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983E-7336-6F44-A666-DC6E83C27B19}"/>
              </a:ext>
            </a:extLst>
          </p:cNvPr>
          <p:cNvSpPr txBox="1"/>
          <p:nvPr/>
        </p:nvSpPr>
        <p:spPr>
          <a:xfrm>
            <a:off x="1520825" y="612372"/>
            <a:ext cx="4148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6534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Default Theme">
  <a:themeElements>
    <a:clrScheme name="PX - Theme 44 Light">
      <a:dk1>
        <a:srgbClr val="565656"/>
      </a:dk1>
      <a:lt1>
        <a:srgbClr val="FFFFFF"/>
      </a:lt1>
      <a:dk2>
        <a:srgbClr val="000000"/>
      </a:dk2>
      <a:lt2>
        <a:srgbClr val="F9F9F9"/>
      </a:lt2>
      <a:accent1>
        <a:srgbClr val="5889C5"/>
      </a:accent1>
      <a:accent2>
        <a:srgbClr val="2E5882"/>
      </a:accent2>
      <a:accent3>
        <a:srgbClr val="5A1C64"/>
      </a:accent3>
      <a:accent4>
        <a:srgbClr val="460224"/>
      </a:accent4>
      <a:accent5>
        <a:srgbClr val="251102"/>
      </a:accent5>
      <a:accent6>
        <a:srgbClr val="424242"/>
      </a:accent6>
      <a:hlink>
        <a:srgbClr val="E70878"/>
      </a:hlink>
      <a:folHlink>
        <a:srgbClr val="75B4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83211</TotalTime>
  <Words>6403</Words>
  <Application>Microsoft Macintosh PowerPoint</Application>
  <PresentationFormat>Custom</PresentationFormat>
  <Paragraphs>4507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Lato</vt:lpstr>
      <vt:lpstr>Lato Light</vt:lpstr>
      <vt:lpstr>Lato Medium</vt:lpstr>
      <vt:lpstr>Poppins</vt:lpstr>
      <vt:lpstr>Poppins Light</vt:lpstr>
      <vt:lpstr>Poppins Medium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Johanna Jovel Hernández</cp:lastModifiedBy>
  <cp:revision>9790</cp:revision>
  <cp:lastPrinted>2019-09-18T23:04:43Z</cp:lastPrinted>
  <dcterms:created xsi:type="dcterms:W3CDTF">2014-11-12T21:47:38Z</dcterms:created>
  <dcterms:modified xsi:type="dcterms:W3CDTF">2021-10-13T19:58:22Z</dcterms:modified>
  <cp:category/>
</cp:coreProperties>
</file>